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
  </p:notesMasterIdLst>
  <p:sldIdLst>
    <p:sldId id="301" r:id="rId2"/>
    <p:sldId id="304" r:id="rId3"/>
    <p:sldId id="509" r:id="rId4"/>
    <p:sldId id="295" r:id="rId5"/>
    <p:sldId id="510" r:id="rId6"/>
  </p:sldIdLst>
  <p:sldSz cx="24377650" cy="13716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0C70"/>
    <a:srgbClr val="31373B"/>
    <a:srgbClr val="383C46"/>
    <a:srgbClr val="9B2163"/>
    <a:srgbClr val="234682"/>
    <a:srgbClr val="454547"/>
    <a:srgbClr val="5A9A40"/>
    <a:srgbClr val="FFC81A"/>
    <a:srgbClr val="FBFBFB"/>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31" autoAdjust="0"/>
    <p:restoredTop sz="93806" autoAdjust="0"/>
  </p:normalViewPr>
  <p:slideViewPr>
    <p:cSldViewPr>
      <p:cViewPr varScale="1">
        <p:scale>
          <a:sx n="44" d="100"/>
          <a:sy n="44" d="100"/>
        </p:scale>
        <p:origin x="1056" y="232"/>
      </p:cViewPr>
      <p:guideLst>
        <p:guide orient="horz" pos="4320"/>
        <p:guide pos="7678"/>
      </p:guideLst>
    </p:cSldViewPr>
  </p:slideViewPr>
  <p:outlineViewPr>
    <p:cViewPr>
      <p:scale>
        <a:sx n="33" d="100"/>
        <a:sy n="33" d="100"/>
      </p:scale>
      <p:origin x="0" y="-1286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2CD4F-6132-4EA0-BDD1-1E1507252CE6}" type="datetimeFigureOut">
              <a:rPr lang="en-GB" smtClean="0"/>
              <a:pPr/>
              <a:t>29/07/2020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2B48FC-AB47-4F5D-9725-BF22E783BCCD}" type="slidenum">
              <a:rPr lang="en-GB" smtClean="0"/>
              <a:pPr/>
              <a:t>‹#›</a:t>
            </a:fld>
            <a:endParaRPr lang="en-GB" dirty="0"/>
          </a:p>
        </p:txBody>
      </p:sp>
    </p:spTree>
    <p:extLst>
      <p:ext uri="{BB962C8B-B14F-4D97-AF65-F5344CB8AC3E}">
        <p14:creationId xmlns:p14="http://schemas.microsoft.com/office/powerpoint/2010/main" val="32979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2B48FC-AB47-4F5D-9725-BF22E783BCCD}" type="slidenum">
              <a:rPr lang="en-GB" smtClean="0"/>
              <a:pPr/>
              <a:t>1</a:t>
            </a:fld>
            <a:endParaRPr lang="en-GB" dirty="0"/>
          </a:p>
        </p:txBody>
      </p:sp>
    </p:spTree>
    <p:extLst>
      <p:ext uri="{BB962C8B-B14F-4D97-AF65-F5344CB8AC3E}">
        <p14:creationId xmlns:p14="http://schemas.microsoft.com/office/powerpoint/2010/main" val="2154788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2B48FC-AB47-4F5D-9725-BF22E783BCCD}" type="slidenum">
              <a:rPr lang="en-GB" smtClean="0"/>
              <a:pPr/>
              <a:t>3</a:t>
            </a:fld>
            <a:endParaRPr lang="en-GB" dirty="0"/>
          </a:p>
        </p:txBody>
      </p:sp>
    </p:spTree>
    <p:extLst>
      <p:ext uri="{BB962C8B-B14F-4D97-AF65-F5344CB8AC3E}">
        <p14:creationId xmlns:p14="http://schemas.microsoft.com/office/powerpoint/2010/main" val="1398477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fld id="{5D3A004F-2493-4BCC-BECF-C0616F9350EE}" type="slidenum">
              <a:rPr lang="en-GB" smtClean="0"/>
              <a:pPr/>
              <a:t>‹#›</a:t>
            </a:fld>
            <a:endParaRPr lang="en-GB" dirty="0"/>
          </a:p>
        </p:txBody>
      </p:sp>
      <p:sp>
        <p:nvSpPr>
          <p:cNvPr id="4" name="Footer Placeholder 3"/>
          <p:cNvSpPr>
            <a:spLocks noGrp="1"/>
          </p:cNvSpPr>
          <p:nvPr>
            <p:ph type="ftr" sz="quarter" idx="14"/>
          </p:nvPr>
        </p:nvSpPr>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2080942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grpSp>
        <p:nvGrpSpPr>
          <p:cNvPr id="5" name="Group 4"/>
          <p:cNvGrpSpPr>
            <a:grpSpLocks noChangeAspect="1"/>
          </p:cNvGrpSpPr>
          <p:nvPr userDrawn="1"/>
        </p:nvGrpSpPr>
        <p:grpSpPr bwMode="auto">
          <a:xfrm>
            <a:off x="-7969775" y="137163"/>
            <a:ext cx="20330597" cy="15824395"/>
            <a:chOff x="2101597" y="594889"/>
            <a:chExt cx="4994398" cy="3886016"/>
          </a:xfrm>
        </p:grpSpPr>
        <p:pic>
          <p:nvPicPr>
            <p:cNvPr id="6" name="Picture 2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1597" y="594889"/>
              <a:ext cx="4994398" cy="3886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2908107" y="1313273"/>
              <a:ext cx="3309985" cy="2049275"/>
            </a:xfrm>
            <a:prstGeom prst="rect">
              <a:avLst/>
            </a:prstGeom>
            <a:solidFill>
              <a:srgbClr val="558ED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828434" fontAlgn="auto">
                <a:spcBef>
                  <a:spcPts val="0"/>
                </a:spcBef>
                <a:spcAft>
                  <a:spcPts val="0"/>
                </a:spcAft>
                <a:defRPr/>
              </a:pPr>
              <a:endParaRPr lang="en-US" dirty="0">
                <a:latin typeface="Lato Light"/>
              </a:endParaRPr>
            </a:p>
          </p:txBody>
        </p:sp>
      </p:grpSp>
      <p:sp>
        <p:nvSpPr>
          <p:cNvPr id="15" name="Picture Placeholder 14"/>
          <p:cNvSpPr>
            <a:spLocks noGrp="1"/>
          </p:cNvSpPr>
          <p:nvPr>
            <p:ph type="pic" sz="quarter" idx="25" hasCustomPrompt="1"/>
          </p:nvPr>
        </p:nvSpPr>
        <p:spPr>
          <a:xfrm>
            <a:off x="-4686730" y="3041576"/>
            <a:ext cx="13473890" cy="8365877"/>
          </a:xfrm>
          <a:solidFill>
            <a:srgbClr val="88888A"/>
          </a:solidFill>
          <a:ln>
            <a:noFill/>
            <a:prstDash val="solid"/>
          </a:ln>
          <a:scene3d>
            <a:camera prst="orthographicFront">
              <a:rot lat="0" lon="0" rev="0"/>
            </a:camera>
            <a:lightRig rig="threePt" dir="t"/>
          </a:scene3d>
        </p:spPr>
        <p:txBody>
          <a:bodyPr vert="horz" wrap="square" lIns="91440" tIns="45720" rIns="91440" bIns="45720" rtlCol="0">
            <a:noAutofit/>
          </a:bodyPr>
          <a:lstStyle>
            <a:lvl1pPr>
              <a:defRPr lang="en-GB" sz="2800" dirty="0"/>
            </a:lvl1pPr>
          </a:lstStyle>
          <a:p>
            <a:pPr lvl="0"/>
            <a:r>
              <a:rPr lang="en-GB" dirty="0"/>
              <a:t> </a:t>
            </a:r>
          </a:p>
        </p:txBody>
      </p:sp>
      <p:sp>
        <p:nvSpPr>
          <p:cNvPr id="16" name="Text Placeholder 9"/>
          <p:cNvSpPr>
            <a:spLocks noGrp="1"/>
          </p:cNvSpPr>
          <p:nvPr>
            <p:ph type="body" sz="quarter" idx="11" hasCustomPrompt="1"/>
          </p:nvPr>
        </p:nvSpPr>
        <p:spPr>
          <a:xfrm>
            <a:off x="11419101" y="1214572"/>
            <a:ext cx="9473999" cy="3802744"/>
          </a:xfrm>
        </p:spPr>
        <p:txBody>
          <a:bodyPr lIns="360000" tIns="180000" rIns="360000" bIns="180000">
            <a:normAutofit/>
          </a:bodyPr>
          <a:lstStyle>
            <a:lvl1pPr marL="0" indent="0">
              <a:spcBef>
                <a:spcPts val="0"/>
              </a:spcBef>
              <a:buNone/>
              <a:defRPr sz="9998" baseline="0">
                <a:solidFill>
                  <a:srgbClr val="292929"/>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GB" dirty="0"/>
              <a:t>Title Here </a:t>
            </a:r>
          </a:p>
        </p:txBody>
      </p:sp>
      <p:sp>
        <p:nvSpPr>
          <p:cNvPr id="17" name="Text Placeholder 9"/>
          <p:cNvSpPr>
            <a:spLocks noGrp="1"/>
          </p:cNvSpPr>
          <p:nvPr>
            <p:ph type="body" sz="quarter" idx="12" hasCustomPrompt="1"/>
          </p:nvPr>
        </p:nvSpPr>
        <p:spPr>
          <a:xfrm>
            <a:off x="13983146" y="6027059"/>
            <a:ext cx="9473999" cy="6979269"/>
          </a:xfrm>
        </p:spPr>
        <p:txBody>
          <a:bodyPr lIns="360000" tIns="180000" rIns="360000" bIns="180000">
            <a:normAutofit/>
          </a:bodyPr>
          <a:lstStyle>
            <a:lvl1pPr marL="0" indent="0">
              <a:lnSpc>
                <a:spcPct val="110000"/>
              </a:lnSpc>
              <a:spcBef>
                <a:spcPts val="400"/>
              </a:spcBef>
              <a:buNone/>
              <a:defRPr sz="3199" baseline="0">
                <a:solidFill>
                  <a:srgbClr val="292929"/>
                </a:solidFill>
                <a:latin typeface="+mj-lt"/>
              </a:defRPr>
            </a:lvl1pPr>
          </a:lstStyle>
          <a:p>
            <a:pPr lvl="0"/>
            <a:r>
              <a:rPr lang="en-GB" dirty="0"/>
              <a:t>Body Text Goes Here </a:t>
            </a:r>
          </a:p>
        </p:txBody>
      </p:sp>
      <p:sp>
        <p:nvSpPr>
          <p:cNvPr id="3" name="Slide Number Placeholder 2"/>
          <p:cNvSpPr>
            <a:spLocks noGrp="1"/>
          </p:cNvSpPr>
          <p:nvPr>
            <p:ph type="sldNum" sz="quarter" idx="27"/>
          </p:nvPr>
        </p:nvSpPr>
        <p:spPr/>
        <p:txBody>
          <a:bodyPr/>
          <a:lstStyle/>
          <a:p>
            <a:fld id="{5D3A004F-2493-4BCC-BECF-C0616F9350EE}" type="slidenum">
              <a:rPr lang="en-GB" smtClean="0"/>
              <a:pPr/>
              <a:t>‹#›</a:t>
            </a:fld>
            <a:endParaRPr lang="en-GB" dirty="0"/>
          </a:p>
        </p:txBody>
      </p:sp>
      <p:sp>
        <p:nvSpPr>
          <p:cNvPr id="8" name="Footer Placeholder 7"/>
          <p:cNvSpPr>
            <a:spLocks noGrp="1"/>
          </p:cNvSpPr>
          <p:nvPr>
            <p:ph type="ftr" sz="quarter" idx="28"/>
          </p:nvPr>
        </p:nvSpPr>
        <p:spPr/>
        <p:txBody>
          <a:bodyPr/>
          <a:lstStyle/>
          <a:p>
            <a:r>
              <a:rPr lang="en-GB" b="1">
                <a:solidFill>
                  <a:srgbClr val="00AEEF"/>
                </a:solidFill>
              </a:rPr>
              <a:t>Business Plan - PowerPoint template</a:t>
            </a:r>
            <a:endParaRPr lang="en-GB" sz="2800" dirty="0"/>
          </a:p>
        </p:txBody>
      </p:sp>
    </p:spTree>
    <p:extLst>
      <p:ext uri="{BB962C8B-B14F-4D97-AF65-F5344CB8AC3E}">
        <p14:creationId xmlns:p14="http://schemas.microsoft.com/office/powerpoint/2010/main" val="4163486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No Footer">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3952043" y="2105472"/>
            <a:ext cx="5761830" cy="9183600"/>
          </a:xfrm>
          <a:solidFill>
            <a:srgbClr val="88888A"/>
          </a:solidFill>
          <a:effectLst>
            <a:outerShdw blurRad="279400" dist="431800" dir="8100000" algn="tr" rotWithShape="0">
              <a:prstClr val="black">
                <a:alpha val="40000"/>
              </a:prstClr>
            </a:outerShdw>
          </a:effectLst>
          <a:scene3d>
            <a:camera prst="perspectiveContrastingRightFacing" fov="900000">
              <a:rot lat="19681023" lon="18859699" rev="3600000"/>
            </a:camera>
            <a:lightRig rig="threePt" dir="t"/>
          </a:scene3d>
          <a:sp3d>
            <a:bevelT w="0" h="0"/>
            <a:bevelB w="38100" h="127000"/>
          </a:sp3d>
        </p:spPr>
        <p:txBody>
          <a:bodyPr/>
          <a:lstStyle>
            <a:lvl1pPr>
              <a:defRPr lang="en-US"/>
            </a:lvl1pPr>
          </a:lstStyle>
          <a:p>
            <a:endParaRPr lang="en-US" dirty="0"/>
          </a:p>
        </p:txBody>
      </p:sp>
      <p:sp>
        <p:nvSpPr>
          <p:cNvPr id="24" name="Picture Placeholder 12"/>
          <p:cNvSpPr>
            <a:spLocks noGrp="1"/>
          </p:cNvSpPr>
          <p:nvPr>
            <p:ph type="pic" sz="quarter" idx="14"/>
          </p:nvPr>
        </p:nvSpPr>
        <p:spPr>
          <a:xfrm>
            <a:off x="4381493" y="-542112"/>
            <a:ext cx="5761830" cy="9183600"/>
          </a:xfrm>
          <a:solidFill>
            <a:srgbClr val="BFBFBF"/>
          </a:solidFill>
          <a:effectLst>
            <a:outerShdw blurRad="279400" dist="431800" dir="8100000" algn="tr" rotWithShape="0">
              <a:prstClr val="black">
                <a:alpha val="40000"/>
              </a:prstClr>
            </a:outerShdw>
          </a:effectLst>
          <a:scene3d>
            <a:camera prst="perspectiveContrastingRightFacing" fov="900000">
              <a:rot lat="19681023" lon="18859699" rev="3600000"/>
            </a:camera>
            <a:lightRig rig="threePt" dir="t"/>
          </a:scene3d>
          <a:sp3d>
            <a:bevelT w="0" h="0"/>
            <a:bevelB w="38100" h="127000"/>
          </a:sp3d>
        </p:spPr>
        <p:txBody>
          <a:bodyPr/>
          <a:lstStyle>
            <a:lvl1pPr>
              <a:defRPr lang="en-US"/>
            </a:lvl1pPr>
          </a:lstStyle>
          <a:p>
            <a:endParaRPr lang="en-US" dirty="0"/>
          </a:p>
        </p:txBody>
      </p:sp>
      <p:sp>
        <p:nvSpPr>
          <p:cNvPr id="2" name="Footer Placeholder 1"/>
          <p:cNvSpPr>
            <a:spLocks noGrp="1"/>
          </p:cNvSpPr>
          <p:nvPr>
            <p:ph type="ftr" sz="quarter" idx="15"/>
          </p:nvPr>
        </p:nvSpPr>
        <p:spPr/>
        <p:txBody>
          <a:bodyPr/>
          <a:lstStyle/>
          <a:p>
            <a:r>
              <a:rPr lang="en-GB" b="1">
                <a:solidFill>
                  <a:srgbClr val="00AEEF"/>
                </a:solidFill>
              </a:rPr>
              <a:t>Business Plan - PowerPoint template</a:t>
            </a:r>
            <a:endParaRPr lang="en-GB" sz="2800" dirty="0">
              <a:latin typeface="+mn-lt"/>
            </a:endParaRPr>
          </a:p>
        </p:txBody>
      </p:sp>
      <p:sp>
        <p:nvSpPr>
          <p:cNvPr id="4" name="Slide Number Placeholder 3"/>
          <p:cNvSpPr>
            <a:spLocks noGrp="1"/>
          </p:cNvSpPr>
          <p:nvPr>
            <p:ph type="sldNum" sz="quarter" idx="16"/>
          </p:nvPr>
        </p:nvSpPr>
        <p:spPr/>
        <p:txBody>
          <a:bodyPr/>
          <a:lstStyle/>
          <a:p>
            <a:fld id="{5D3A004F-2493-4BCC-BECF-C0616F9350EE}" type="slidenum">
              <a:rPr lang="en-GB" smtClean="0"/>
              <a:pPr/>
              <a:t>‹#›</a:t>
            </a:fld>
            <a:endParaRPr lang="en-GB" dirty="0"/>
          </a:p>
        </p:txBody>
      </p:sp>
    </p:spTree>
    <p:extLst>
      <p:ext uri="{BB962C8B-B14F-4D97-AF65-F5344CB8AC3E}">
        <p14:creationId xmlns:p14="http://schemas.microsoft.com/office/powerpoint/2010/main" val="840655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No Footer">
    <p:spTree>
      <p:nvGrpSpPr>
        <p:cNvPr id="1" name=""/>
        <p:cNvGrpSpPr/>
        <p:nvPr/>
      </p:nvGrpSpPr>
      <p:grpSpPr>
        <a:xfrm>
          <a:off x="0" y="0"/>
          <a:ext cx="0" cy="0"/>
          <a:chOff x="0" y="0"/>
          <a:chExt cx="0" cy="0"/>
        </a:xfrm>
      </p:grpSpPr>
      <p:sp>
        <p:nvSpPr>
          <p:cNvPr id="6" name="Picture Placeholder 5"/>
          <p:cNvSpPr>
            <a:spLocks noGrp="1"/>
          </p:cNvSpPr>
          <p:nvPr>
            <p:ph type="pic" sz="quarter" idx="16"/>
          </p:nvPr>
        </p:nvSpPr>
        <p:spPr>
          <a:xfrm>
            <a:off x="0" y="0"/>
            <a:ext cx="11972925" cy="13725525"/>
          </a:xfrm>
        </p:spPr>
        <p:txBody>
          <a:bodyPr/>
          <a:lstStyle/>
          <a:p>
            <a:endParaRPr lang="en-US"/>
          </a:p>
        </p:txBody>
      </p:sp>
      <p:sp>
        <p:nvSpPr>
          <p:cNvPr id="8" name="Picture Placeholder 7"/>
          <p:cNvSpPr>
            <a:spLocks noGrp="1"/>
          </p:cNvSpPr>
          <p:nvPr>
            <p:ph type="pic" sz="quarter" idx="13"/>
          </p:nvPr>
        </p:nvSpPr>
        <p:spPr>
          <a:xfrm>
            <a:off x="4339953" y="3617640"/>
            <a:ext cx="3960439" cy="6984776"/>
          </a:xfrm>
          <a:solidFill>
            <a:srgbClr val="88888A"/>
          </a:solidFill>
          <a:ln>
            <a:noFill/>
          </a:ln>
          <a:scene3d>
            <a:camera prst="orthographicFront">
              <a:rot lat="0" lon="0" rev="20340000"/>
            </a:camera>
            <a:lightRig rig="threePt" dir="t"/>
          </a:scene3d>
        </p:spPr>
        <p:txBody>
          <a:bodyPr/>
          <a:lstStyle/>
          <a:p>
            <a:endParaRPr lang="en-US" dirty="0"/>
          </a:p>
        </p:txBody>
      </p:sp>
      <p:sp>
        <p:nvSpPr>
          <p:cNvPr id="3" name="Footer Placeholder 2"/>
          <p:cNvSpPr>
            <a:spLocks noGrp="1"/>
          </p:cNvSpPr>
          <p:nvPr>
            <p:ph type="ftr" sz="quarter" idx="14"/>
          </p:nvPr>
        </p:nvSpPr>
        <p:spPr/>
        <p:txBody>
          <a:bodyPr/>
          <a:lstStyle/>
          <a:p>
            <a:r>
              <a:rPr lang="en-GB" b="1">
                <a:solidFill>
                  <a:srgbClr val="00AEEF"/>
                </a:solidFill>
              </a:rPr>
              <a:t>Business Plan - PowerPoint template</a:t>
            </a:r>
            <a:endParaRPr lang="en-GB" sz="2800" dirty="0">
              <a:latin typeface="+mn-lt"/>
            </a:endParaRPr>
          </a:p>
        </p:txBody>
      </p:sp>
      <p:sp>
        <p:nvSpPr>
          <p:cNvPr id="4" name="Slide Number Placeholder 3"/>
          <p:cNvSpPr>
            <a:spLocks noGrp="1"/>
          </p:cNvSpPr>
          <p:nvPr>
            <p:ph type="sldNum" sz="quarter" idx="15"/>
          </p:nvPr>
        </p:nvSpPr>
        <p:spPr/>
        <p:txBody>
          <a:bodyPr/>
          <a:lstStyle/>
          <a:p>
            <a:fld id="{5D3A004F-2493-4BCC-BECF-C0616F9350EE}" type="slidenum">
              <a:rPr lang="en-GB" smtClean="0"/>
              <a:pPr/>
              <a:t>‹#›</a:t>
            </a:fld>
            <a:endParaRPr lang="en-GB" dirty="0"/>
          </a:p>
        </p:txBody>
      </p:sp>
    </p:spTree>
    <p:extLst>
      <p:ext uri="{BB962C8B-B14F-4D97-AF65-F5344CB8AC3E}">
        <p14:creationId xmlns:p14="http://schemas.microsoft.com/office/powerpoint/2010/main" val="3910798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No Footer">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9234488"/>
            <a:ext cx="24377650" cy="4481512"/>
          </a:xfrm>
          <a:noFill/>
        </p:spPr>
        <p:txBody>
          <a:bodyPr/>
          <a:lstStyle>
            <a:lvl1pPr marL="0" indent="0">
              <a:buNone/>
              <a:defRPr/>
            </a:lvl1pPr>
          </a:lstStyle>
          <a:p>
            <a:r>
              <a:rPr lang="en-US" dirty="0"/>
              <a:t> </a:t>
            </a:r>
          </a:p>
        </p:txBody>
      </p:sp>
      <p:sp>
        <p:nvSpPr>
          <p:cNvPr id="5" name="Slide Number Placeholder 4"/>
          <p:cNvSpPr>
            <a:spLocks noGrp="1"/>
          </p:cNvSpPr>
          <p:nvPr>
            <p:ph type="sldNum" sz="quarter" idx="12"/>
          </p:nvPr>
        </p:nvSpPr>
        <p:spPr/>
        <p:txBody>
          <a:bodyPr/>
          <a:lstStyle/>
          <a:p>
            <a:fld id="{5D3A004F-2493-4BCC-BECF-C0616F9350EE}" type="slidenum">
              <a:rPr lang="en-GB" smtClean="0"/>
              <a:pPr/>
              <a:t>‹#›</a:t>
            </a:fld>
            <a:endParaRPr lang="en-GB" dirty="0"/>
          </a:p>
        </p:txBody>
      </p:sp>
      <p:sp>
        <p:nvSpPr>
          <p:cNvPr id="6" name="Footer Placeholder 5"/>
          <p:cNvSpPr>
            <a:spLocks noGrp="1"/>
          </p:cNvSpPr>
          <p:nvPr>
            <p:ph type="ftr" sz="quarter" idx="13"/>
          </p:nvPr>
        </p:nvSpPr>
        <p:spPr/>
        <p:txBody>
          <a:bodyPr/>
          <a:lstStyle/>
          <a:p>
            <a:r>
              <a:rPr lang="en-GB" b="1">
                <a:solidFill>
                  <a:srgbClr val="00AEEF"/>
                </a:solidFill>
              </a:rPr>
              <a:t>Business Plan - PowerPoint template</a:t>
            </a:r>
            <a:endParaRPr lang="en-GB" sz="2800" dirty="0"/>
          </a:p>
        </p:txBody>
      </p:sp>
    </p:spTree>
    <p:extLst>
      <p:ext uri="{BB962C8B-B14F-4D97-AF65-F5344CB8AC3E}">
        <p14:creationId xmlns:p14="http://schemas.microsoft.com/office/powerpoint/2010/main" val="387080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0850" y="233363"/>
            <a:ext cx="23475950" cy="13177837"/>
          </a:xfrm>
        </p:spPr>
        <p:txBody>
          <a:bodyPr/>
          <a:lstStyle/>
          <a:p>
            <a:endParaRPr lang="en-US"/>
          </a:p>
        </p:txBody>
      </p:sp>
    </p:spTree>
    <p:extLst>
      <p:ext uri="{BB962C8B-B14F-4D97-AF65-F5344CB8AC3E}">
        <p14:creationId xmlns:p14="http://schemas.microsoft.com/office/powerpoint/2010/main" val="1233900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2430270" y="4769768"/>
            <a:ext cx="7775614" cy="7768508"/>
          </a:xfrm>
          <a:custGeom>
            <a:avLst/>
            <a:gdLst>
              <a:gd name="connsiteX0" fmla="*/ 5794029 w 11588404"/>
              <a:gd name="connsiteY0" fmla="*/ 0 h 11577812"/>
              <a:gd name="connsiteX1" fmla="*/ 11588404 w 11588404"/>
              <a:gd name="connsiteY1" fmla="*/ 5794375 h 11577812"/>
              <a:gd name="connsiteX2" fmla="*/ 6386471 w 11588404"/>
              <a:gd name="connsiteY2" fmla="*/ 11558834 h 11577812"/>
              <a:gd name="connsiteX3" fmla="*/ 6136899 w 11588404"/>
              <a:gd name="connsiteY3" fmla="*/ 11577812 h 11577812"/>
              <a:gd name="connsiteX4" fmla="*/ 5451160 w 11588404"/>
              <a:gd name="connsiteY4" fmla="*/ 11577812 h 11577812"/>
              <a:gd name="connsiteX5" fmla="*/ 5201588 w 11588404"/>
              <a:gd name="connsiteY5" fmla="*/ 11558834 h 11577812"/>
              <a:gd name="connsiteX6" fmla="*/ 7194 w 11588404"/>
              <a:gd name="connsiteY6" fmla="*/ 6092553 h 11577812"/>
              <a:gd name="connsiteX7" fmla="*/ 0 w 11588404"/>
              <a:gd name="connsiteY7" fmla="*/ 5808063 h 11577812"/>
              <a:gd name="connsiteX8" fmla="*/ 0 w 11588404"/>
              <a:gd name="connsiteY8" fmla="*/ 5780688 h 11577812"/>
              <a:gd name="connsiteX9" fmla="*/ 7194 w 11588404"/>
              <a:gd name="connsiteY9" fmla="*/ 5496198 h 11577812"/>
              <a:gd name="connsiteX10" fmla="*/ 5794029 w 11588404"/>
              <a:gd name="connsiteY10" fmla="*/ 0 h 1157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88404" h="11577812">
                <a:moveTo>
                  <a:pt x="5794029" y="0"/>
                </a:moveTo>
                <a:cubicBezTo>
                  <a:pt x="8994174" y="0"/>
                  <a:pt x="11588404" y="2594230"/>
                  <a:pt x="11588404" y="5794375"/>
                </a:cubicBezTo>
                <a:cubicBezTo>
                  <a:pt x="11588404" y="8794511"/>
                  <a:pt x="9308319" y="11262104"/>
                  <a:pt x="6386471" y="11558834"/>
                </a:cubicBezTo>
                <a:lnTo>
                  <a:pt x="6136899" y="11577812"/>
                </a:lnTo>
                <a:lnTo>
                  <a:pt x="5451160" y="11577812"/>
                </a:lnTo>
                <a:lnTo>
                  <a:pt x="5201588" y="11558834"/>
                </a:lnTo>
                <a:cubicBezTo>
                  <a:pt x="2377134" y="11271995"/>
                  <a:pt x="152373" y="8956605"/>
                  <a:pt x="7194" y="6092553"/>
                </a:cubicBezTo>
                <a:lnTo>
                  <a:pt x="0" y="5808063"/>
                </a:lnTo>
                <a:lnTo>
                  <a:pt x="0" y="5780688"/>
                </a:lnTo>
                <a:lnTo>
                  <a:pt x="7194" y="5496198"/>
                </a:lnTo>
                <a:cubicBezTo>
                  <a:pt x="162385" y="2434624"/>
                  <a:pt x="2693889" y="0"/>
                  <a:pt x="5794029" y="0"/>
                </a:cubicBezTo>
                <a:close/>
              </a:path>
            </a:pathLst>
          </a:custGeom>
          <a:noFill/>
          <a:effectLst>
            <a:outerShdw blurRad="800100" sx="102000" sy="102000" algn="ctr" rotWithShape="0">
              <a:prstClr val="black">
                <a:alpha val="28000"/>
              </a:prstClr>
            </a:outerShdw>
          </a:effectLst>
        </p:spPr>
        <p:txBody>
          <a:bodyPr wrap="square">
            <a:noAutofit/>
          </a:bodyPr>
          <a:lstStyle/>
          <a:p>
            <a:endParaRPr lang="en-US"/>
          </a:p>
        </p:txBody>
      </p:sp>
      <p:sp>
        <p:nvSpPr>
          <p:cNvPr id="4" name="Slide Number Placeholder 3"/>
          <p:cNvSpPr>
            <a:spLocks noGrp="1"/>
          </p:cNvSpPr>
          <p:nvPr>
            <p:ph type="sldNum" sz="quarter" idx="11"/>
          </p:nvPr>
        </p:nvSpPr>
        <p:spPr/>
        <p:txBody>
          <a:bodyPr/>
          <a:lstStyle/>
          <a:p>
            <a:fld id="{5D3A004F-2493-4BCC-BECF-C0616F9350EE}" type="slidenum">
              <a:rPr lang="en-GB" smtClean="0"/>
              <a:pPr/>
              <a:t>‹#›</a:t>
            </a:fld>
            <a:endParaRPr lang="en-GB" dirty="0"/>
          </a:p>
        </p:txBody>
      </p:sp>
      <p:sp>
        <p:nvSpPr>
          <p:cNvPr id="2" name="Footer Placeholder 1"/>
          <p:cNvSpPr>
            <a:spLocks noGrp="1"/>
          </p:cNvSpPr>
          <p:nvPr>
            <p:ph type="ftr" sz="quarter" idx="13"/>
          </p:nvPr>
        </p:nvSpPr>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3576673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1770873" y="3778446"/>
            <a:ext cx="6163898" cy="6158264"/>
          </a:xfrm>
          <a:custGeom>
            <a:avLst/>
            <a:gdLst>
              <a:gd name="connsiteX0" fmla="*/ 5794029 w 11588404"/>
              <a:gd name="connsiteY0" fmla="*/ 0 h 11577812"/>
              <a:gd name="connsiteX1" fmla="*/ 11588404 w 11588404"/>
              <a:gd name="connsiteY1" fmla="*/ 5794375 h 11577812"/>
              <a:gd name="connsiteX2" fmla="*/ 6386471 w 11588404"/>
              <a:gd name="connsiteY2" fmla="*/ 11558834 h 11577812"/>
              <a:gd name="connsiteX3" fmla="*/ 6136899 w 11588404"/>
              <a:gd name="connsiteY3" fmla="*/ 11577812 h 11577812"/>
              <a:gd name="connsiteX4" fmla="*/ 5451160 w 11588404"/>
              <a:gd name="connsiteY4" fmla="*/ 11577812 h 11577812"/>
              <a:gd name="connsiteX5" fmla="*/ 5201588 w 11588404"/>
              <a:gd name="connsiteY5" fmla="*/ 11558834 h 11577812"/>
              <a:gd name="connsiteX6" fmla="*/ 7194 w 11588404"/>
              <a:gd name="connsiteY6" fmla="*/ 6092553 h 11577812"/>
              <a:gd name="connsiteX7" fmla="*/ 0 w 11588404"/>
              <a:gd name="connsiteY7" fmla="*/ 5808063 h 11577812"/>
              <a:gd name="connsiteX8" fmla="*/ 0 w 11588404"/>
              <a:gd name="connsiteY8" fmla="*/ 5780688 h 11577812"/>
              <a:gd name="connsiteX9" fmla="*/ 7194 w 11588404"/>
              <a:gd name="connsiteY9" fmla="*/ 5496198 h 11577812"/>
              <a:gd name="connsiteX10" fmla="*/ 5794029 w 11588404"/>
              <a:gd name="connsiteY10" fmla="*/ 0 h 1157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88404" h="11577812">
                <a:moveTo>
                  <a:pt x="5794029" y="0"/>
                </a:moveTo>
                <a:cubicBezTo>
                  <a:pt x="8994174" y="0"/>
                  <a:pt x="11588404" y="2594230"/>
                  <a:pt x="11588404" y="5794375"/>
                </a:cubicBezTo>
                <a:cubicBezTo>
                  <a:pt x="11588404" y="8794511"/>
                  <a:pt x="9308319" y="11262104"/>
                  <a:pt x="6386471" y="11558834"/>
                </a:cubicBezTo>
                <a:lnTo>
                  <a:pt x="6136899" y="11577812"/>
                </a:lnTo>
                <a:lnTo>
                  <a:pt x="5451160" y="11577812"/>
                </a:lnTo>
                <a:lnTo>
                  <a:pt x="5201588" y="11558834"/>
                </a:lnTo>
                <a:cubicBezTo>
                  <a:pt x="2377134" y="11271995"/>
                  <a:pt x="152373" y="8956605"/>
                  <a:pt x="7194" y="6092553"/>
                </a:cubicBezTo>
                <a:lnTo>
                  <a:pt x="0" y="5808063"/>
                </a:lnTo>
                <a:lnTo>
                  <a:pt x="0" y="5780688"/>
                </a:lnTo>
                <a:lnTo>
                  <a:pt x="7194" y="5496198"/>
                </a:lnTo>
                <a:cubicBezTo>
                  <a:pt x="162385" y="2434624"/>
                  <a:pt x="2693889" y="0"/>
                  <a:pt x="5794029" y="0"/>
                </a:cubicBezTo>
                <a:close/>
              </a:path>
            </a:pathLst>
          </a:custGeom>
          <a:noFill/>
          <a:effectLst>
            <a:outerShdw blurRad="800100" sx="102000" sy="102000" algn="ctr" rotWithShape="0">
              <a:prstClr val="black">
                <a:alpha val="28000"/>
              </a:prstClr>
            </a:outerShdw>
          </a:effectLst>
        </p:spPr>
        <p:txBody>
          <a:bodyPr wrap="square">
            <a:noAutofit/>
          </a:bodyPr>
          <a:lstStyle/>
          <a:p>
            <a:endParaRPr lang="en-US"/>
          </a:p>
        </p:txBody>
      </p:sp>
      <p:sp>
        <p:nvSpPr>
          <p:cNvPr id="4" name="Slide Number Placeholder 3"/>
          <p:cNvSpPr>
            <a:spLocks noGrp="1"/>
          </p:cNvSpPr>
          <p:nvPr>
            <p:ph type="sldNum" sz="quarter" idx="11"/>
          </p:nvPr>
        </p:nvSpPr>
        <p:spPr/>
        <p:txBody>
          <a:bodyPr/>
          <a:lstStyle/>
          <a:p>
            <a:fld id="{5D3A004F-2493-4BCC-BECF-C0616F9350EE}" type="slidenum">
              <a:rPr lang="en-GB" smtClean="0"/>
              <a:pPr/>
              <a:t>‹#›</a:t>
            </a:fld>
            <a:endParaRPr lang="en-GB" dirty="0"/>
          </a:p>
        </p:txBody>
      </p:sp>
      <p:sp>
        <p:nvSpPr>
          <p:cNvPr id="5" name="Picture Placeholder 7"/>
          <p:cNvSpPr>
            <a:spLocks noGrp="1"/>
          </p:cNvSpPr>
          <p:nvPr>
            <p:ph type="pic" sz="quarter" idx="13"/>
          </p:nvPr>
        </p:nvSpPr>
        <p:spPr>
          <a:xfrm>
            <a:off x="9248101" y="3778446"/>
            <a:ext cx="6163898" cy="6158264"/>
          </a:xfrm>
          <a:custGeom>
            <a:avLst/>
            <a:gdLst>
              <a:gd name="connsiteX0" fmla="*/ 5794029 w 11588404"/>
              <a:gd name="connsiteY0" fmla="*/ 0 h 11577812"/>
              <a:gd name="connsiteX1" fmla="*/ 11588404 w 11588404"/>
              <a:gd name="connsiteY1" fmla="*/ 5794375 h 11577812"/>
              <a:gd name="connsiteX2" fmla="*/ 6386471 w 11588404"/>
              <a:gd name="connsiteY2" fmla="*/ 11558834 h 11577812"/>
              <a:gd name="connsiteX3" fmla="*/ 6136899 w 11588404"/>
              <a:gd name="connsiteY3" fmla="*/ 11577812 h 11577812"/>
              <a:gd name="connsiteX4" fmla="*/ 5451160 w 11588404"/>
              <a:gd name="connsiteY4" fmla="*/ 11577812 h 11577812"/>
              <a:gd name="connsiteX5" fmla="*/ 5201588 w 11588404"/>
              <a:gd name="connsiteY5" fmla="*/ 11558834 h 11577812"/>
              <a:gd name="connsiteX6" fmla="*/ 7194 w 11588404"/>
              <a:gd name="connsiteY6" fmla="*/ 6092553 h 11577812"/>
              <a:gd name="connsiteX7" fmla="*/ 0 w 11588404"/>
              <a:gd name="connsiteY7" fmla="*/ 5808063 h 11577812"/>
              <a:gd name="connsiteX8" fmla="*/ 0 w 11588404"/>
              <a:gd name="connsiteY8" fmla="*/ 5780688 h 11577812"/>
              <a:gd name="connsiteX9" fmla="*/ 7194 w 11588404"/>
              <a:gd name="connsiteY9" fmla="*/ 5496198 h 11577812"/>
              <a:gd name="connsiteX10" fmla="*/ 5794029 w 11588404"/>
              <a:gd name="connsiteY10" fmla="*/ 0 h 1157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88404" h="11577812">
                <a:moveTo>
                  <a:pt x="5794029" y="0"/>
                </a:moveTo>
                <a:cubicBezTo>
                  <a:pt x="8994174" y="0"/>
                  <a:pt x="11588404" y="2594230"/>
                  <a:pt x="11588404" y="5794375"/>
                </a:cubicBezTo>
                <a:cubicBezTo>
                  <a:pt x="11588404" y="8794511"/>
                  <a:pt x="9308319" y="11262104"/>
                  <a:pt x="6386471" y="11558834"/>
                </a:cubicBezTo>
                <a:lnTo>
                  <a:pt x="6136899" y="11577812"/>
                </a:lnTo>
                <a:lnTo>
                  <a:pt x="5451160" y="11577812"/>
                </a:lnTo>
                <a:lnTo>
                  <a:pt x="5201588" y="11558834"/>
                </a:lnTo>
                <a:cubicBezTo>
                  <a:pt x="2377134" y="11271995"/>
                  <a:pt x="152373" y="8956605"/>
                  <a:pt x="7194" y="6092553"/>
                </a:cubicBezTo>
                <a:lnTo>
                  <a:pt x="0" y="5808063"/>
                </a:lnTo>
                <a:lnTo>
                  <a:pt x="0" y="5780688"/>
                </a:lnTo>
                <a:lnTo>
                  <a:pt x="7194" y="5496198"/>
                </a:lnTo>
                <a:cubicBezTo>
                  <a:pt x="162385" y="2434624"/>
                  <a:pt x="2693889" y="0"/>
                  <a:pt x="5794029" y="0"/>
                </a:cubicBezTo>
                <a:close/>
              </a:path>
            </a:pathLst>
          </a:custGeom>
          <a:noFill/>
          <a:effectLst>
            <a:outerShdw blurRad="800100" sx="102000" sy="102000" algn="ctr" rotWithShape="0">
              <a:prstClr val="black">
                <a:alpha val="28000"/>
              </a:prstClr>
            </a:outerShdw>
          </a:effectLst>
        </p:spPr>
        <p:txBody>
          <a:bodyPr wrap="square">
            <a:noAutofit/>
          </a:bodyPr>
          <a:lstStyle/>
          <a:p>
            <a:endParaRPr lang="en-US"/>
          </a:p>
        </p:txBody>
      </p:sp>
      <p:sp>
        <p:nvSpPr>
          <p:cNvPr id="6" name="Picture Placeholder 7"/>
          <p:cNvSpPr>
            <a:spLocks noGrp="1"/>
          </p:cNvSpPr>
          <p:nvPr>
            <p:ph type="pic" sz="quarter" idx="14"/>
          </p:nvPr>
        </p:nvSpPr>
        <p:spPr>
          <a:xfrm>
            <a:off x="16725329" y="3778446"/>
            <a:ext cx="6163898" cy="6158264"/>
          </a:xfrm>
          <a:custGeom>
            <a:avLst/>
            <a:gdLst>
              <a:gd name="connsiteX0" fmla="*/ 5794029 w 11588404"/>
              <a:gd name="connsiteY0" fmla="*/ 0 h 11577812"/>
              <a:gd name="connsiteX1" fmla="*/ 11588404 w 11588404"/>
              <a:gd name="connsiteY1" fmla="*/ 5794375 h 11577812"/>
              <a:gd name="connsiteX2" fmla="*/ 6386471 w 11588404"/>
              <a:gd name="connsiteY2" fmla="*/ 11558834 h 11577812"/>
              <a:gd name="connsiteX3" fmla="*/ 6136899 w 11588404"/>
              <a:gd name="connsiteY3" fmla="*/ 11577812 h 11577812"/>
              <a:gd name="connsiteX4" fmla="*/ 5451160 w 11588404"/>
              <a:gd name="connsiteY4" fmla="*/ 11577812 h 11577812"/>
              <a:gd name="connsiteX5" fmla="*/ 5201588 w 11588404"/>
              <a:gd name="connsiteY5" fmla="*/ 11558834 h 11577812"/>
              <a:gd name="connsiteX6" fmla="*/ 7194 w 11588404"/>
              <a:gd name="connsiteY6" fmla="*/ 6092553 h 11577812"/>
              <a:gd name="connsiteX7" fmla="*/ 0 w 11588404"/>
              <a:gd name="connsiteY7" fmla="*/ 5808063 h 11577812"/>
              <a:gd name="connsiteX8" fmla="*/ 0 w 11588404"/>
              <a:gd name="connsiteY8" fmla="*/ 5780688 h 11577812"/>
              <a:gd name="connsiteX9" fmla="*/ 7194 w 11588404"/>
              <a:gd name="connsiteY9" fmla="*/ 5496198 h 11577812"/>
              <a:gd name="connsiteX10" fmla="*/ 5794029 w 11588404"/>
              <a:gd name="connsiteY10" fmla="*/ 0 h 1157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88404" h="11577812">
                <a:moveTo>
                  <a:pt x="5794029" y="0"/>
                </a:moveTo>
                <a:cubicBezTo>
                  <a:pt x="8994174" y="0"/>
                  <a:pt x="11588404" y="2594230"/>
                  <a:pt x="11588404" y="5794375"/>
                </a:cubicBezTo>
                <a:cubicBezTo>
                  <a:pt x="11588404" y="8794511"/>
                  <a:pt x="9308319" y="11262104"/>
                  <a:pt x="6386471" y="11558834"/>
                </a:cubicBezTo>
                <a:lnTo>
                  <a:pt x="6136899" y="11577812"/>
                </a:lnTo>
                <a:lnTo>
                  <a:pt x="5451160" y="11577812"/>
                </a:lnTo>
                <a:lnTo>
                  <a:pt x="5201588" y="11558834"/>
                </a:lnTo>
                <a:cubicBezTo>
                  <a:pt x="2377134" y="11271995"/>
                  <a:pt x="152373" y="8956605"/>
                  <a:pt x="7194" y="6092553"/>
                </a:cubicBezTo>
                <a:lnTo>
                  <a:pt x="0" y="5808063"/>
                </a:lnTo>
                <a:lnTo>
                  <a:pt x="0" y="5780688"/>
                </a:lnTo>
                <a:lnTo>
                  <a:pt x="7194" y="5496198"/>
                </a:lnTo>
                <a:cubicBezTo>
                  <a:pt x="162385" y="2434624"/>
                  <a:pt x="2693889" y="0"/>
                  <a:pt x="5794029" y="0"/>
                </a:cubicBezTo>
                <a:close/>
              </a:path>
            </a:pathLst>
          </a:custGeom>
          <a:noFill/>
          <a:effectLst>
            <a:outerShdw blurRad="800100" sx="102000" sy="102000" algn="ctr" rotWithShape="0">
              <a:prstClr val="black">
                <a:alpha val="28000"/>
              </a:prstClr>
            </a:outerShdw>
          </a:effectLst>
        </p:spPr>
        <p:txBody>
          <a:bodyPr wrap="square">
            <a:noAutofit/>
          </a:bodyPr>
          <a:lstStyle/>
          <a:p>
            <a:endParaRPr lang="en-US"/>
          </a:p>
        </p:txBody>
      </p:sp>
      <p:sp>
        <p:nvSpPr>
          <p:cNvPr id="2" name="Footer Placeholder 1"/>
          <p:cNvSpPr>
            <a:spLocks noGrp="1"/>
          </p:cNvSpPr>
          <p:nvPr>
            <p:ph type="ftr" sz="quarter" idx="15"/>
          </p:nvPr>
        </p:nvSpPr>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3158729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14565089" y="2393504"/>
            <a:ext cx="7775614" cy="7768508"/>
          </a:xfrm>
          <a:custGeom>
            <a:avLst/>
            <a:gdLst>
              <a:gd name="connsiteX0" fmla="*/ 5794029 w 11588404"/>
              <a:gd name="connsiteY0" fmla="*/ 0 h 11577812"/>
              <a:gd name="connsiteX1" fmla="*/ 11588404 w 11588404"/>
              <a:gd name="connsiteY1" fmla="*/ 5794375 h 11577812"/>
              <a:gd name="connsiteX2" fmla="*/ 6386471 w 11588404"/>
              <a:gd name="connsiteY2" fmla="*/ 11558834 h 11577812"/>
              <a:gd name="connsiteX3" fmla="*/ 6136899 w 11588404"/>
              <a:gd name="connsiteY3" fmla="*/ 11577812 h 11577812"/>
              <a:gd name="connsiteX4" fmla="*/ 5451160 w 11588404"/>
              <a:gd name="connsiteY4" fmla="*/ 11577812 h 11577812"/>
              <a:gd name="connsiteX5" fmla="*/ 5201588 w 11588404"/>
              <a:gd name="connsiteY5" fmla="*/ 11558834 h 11577812"/>
              <a:gd name="connsiteX6" fmla="*/ 7194 w 11588404"/>
              <a:gd name="connsiteY6" fmla="*/ 6092553 h 11577812"/>
              <a:gd name="connsiteX7" fmla="*/ 0 w 11588404"/>
              <a:gd name="connsiteY7" fmla="*/ 5808063 h 11577812"/>
              <a:gd name="connsiteX8" fmla="*/ 0 w 11588404"/>
              <a:gd name="connsiteY8" fmla="*/ 5780688 h 11577812"/>
              <a:gd name="connsiteX9" fmla="*/ 7194 w 11588404"/>
              <a:gd name="connsiteY9" fmla="*/ 5496198 h 11577812"/>
              <a:gd name="connsiteX10" fmla="*/ 5794029 w 11588404"/>
              <a:gd name="connsiteY10" fmla="*/ 0 h 1157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88404" h="11577812">
                <a:moveTo>
                  <a:pt x="5794029" y="0"/>
                </a:moveTo>
                <a:cubicBezTo>
                  <a:pt x="8994174" y="0"/>
                  <a:pt x="11588404" y="2594230"/>
                  <a:pt x="11588404" y="5794375"/>
                </a:cubicBezTo>
                <a:cubicBezTo>
                  <a:pt x="11588404" y="8794511"/>
                  <a:pt x="9308319" y="11262104"/>
                  <a:pt x="6386471" y="11558834"/>
                </a:cubicBezTo>
                <a:lnTo>
                  <a:pt x="6136899" y="11577812"/>
                </a:lnTo>
                <a:lnTo>
                  <a:pt x="5451160" y="11577812"/>
                </a:lnTo>
                <a:lnTo>
                  <a:pt x="5201588" y="11558834"/>
                </a:lnTo>
                <a:cubicBezTo>
                  <a:pt x="2377134" y="11271995"/>
                  <a:pt x="152373" y="8956605"/>
                  <a:pt x="7194" y="6092553"/>
                </a:cubicBezTo>
                <a:lnTo>
                  <a:pt x="0" y="5808063"/>
                </a:lnTo>
                <a:lnTo>
                  <a:pt x="0" y="5780688"/>
                </a:lnTo>
                <a:lnTo>
                  <a:pt x="7194" y="5496198"/>
                </a:lnTo>
                <a:cubicBezTo>
                  <a:pt x="162385" y="2434624"/>
                  <a:pt x="2693889" y="0"/>
                  <a:pt x="5794029" y="0"/>
                </a:cubicBezTo>
                <a:close/>
              </a:path>
            </a:pathLst>
          </a:custGeom>
          <a:noFill/>
          <a:effectLst>
            <a:outerShdw blurRad="800100" sx="102000" sy="102000" algn="ctr" rotWithShape="0">
              <a:prstClr val="black">
                <a:alpha val="28000"/>
              </a:prstClr>
            </a:outerShdw>
          </a:effectLst>
        </p:spPr>
        <p:txBody>
          <a:bodyPr wrap="square">
            <a:noAutofit/>
          </a:bodyPr>
          <a:lstStyle/>
          <a:p>
            <a:endParaRPr lang="en-US"/>
          </a:p>
        </p:txBody>
      </p:sp>
      <p:sp>
        <p:nvSpPr>
          <p:cNvPr id="4" name="Slide Number Placeholder 3"/>
          <p:cNvSpPr>
            <a:spLocks noGrp="1"/>
          </p:cNvSpPr>
          <p:nvPr>
            <p:ph type="sldNum" sz="quarter" idx="11"/>
          </p:nvPr>
        </p:nvSpPr>
        <p:spPr/>
        <p:txBody>
          <a:bodyPr/>
          <a:lstStyle/>
          <a:p>
            <a:fld id="{5D3A004F-2493-4BCC-BECF-C0616F9350EE}" type="slidenum">
              <a:rPr lang="en-GB" smtClean="0"/>
              <a:pPr/>
              <a:t>‹#›</a:t>
            </a:fld>
            <a:endParaRPr lang="en-GB" dirty="0"/>
          </a:p>
        </p:txBody>
      </p:sp>
      <p:sp>
        <p:nvSpPr>
          <p:cNvPr id="2" name="Footer Placeholder 1"/>
          <p:cNvSpPr>
            <a:spLocks noGrp="1"/>
          </p:cNvSpPr>
          <p:nvPr>
            <p:ph type="ftr" sz="quarter" idx="13"/>
          </p:nvPr>
        </p:nvSpPr>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2272777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5D3A004F-2493-4BCC-BECF-C0616F9350EE}" type="slidenum">
              <a:rPr lang="en-GB" smtClean="0"/>
              <a:pPr/>
              <a:t>‹#›</a:t>
            </a:fld>
            <a:endParaRPr lang="en-GB" dirty="0"/>
          </a:p>
        </p:txBody>
      </p:sp>
      <p:sp>
        <p:nvSpPr>
          <p:cNvPr id="7" name="Picture Placeholder 4"/>
          <p:cNvSpPr>
            <a:spLocks noGrp="1"/>
          </p:cNvSpPr>
          <p:nvPr>
            <p:ph type="pic" sz="quarter" idx="13"/>
          </p:nvPr>
        </p:nvSpPr>
        <p:spPr>
          <a:xfrm>
            <a:off x="11445714" y="840929"/>
            <a:ext cx="6008687" cy="6008687"/>
          </a:xfrm>
          <a:solidFill>
            <a:schemeClr val="bg1">
              <a:lumMod val="75000"/>
            </a:schemeClr>
          </a:solidFill>
        </p:spPr>
        <p:txBody>
          <a:bodyPr/>
          <a:lstStyle>
            <a:lvl1pPr rtl="0">
              <a:defRPr/>
            </a:lvl1pPr>
          </a:lstStyle>
          <a:p>
            <a:endParaRPr lang="en-US"/>
          </a:p>
        </p:txBody>
      </p:sp>
      <p:sp>
        <p:nvSpPr>
          <p:cNvPr id="9" name="Picture Placeholder 4"/>
          <p:cNvSpPr>
            <a:spLocks noGrp="1"/>
          </p:cNvSpPr>
          <p:nvPr>
            <p:ph type="pic" sz="quarter" idx="14"/>
          </p:nvPr>
        </p:nvSpPr>
        <p:spPr>
          <a:xfrm>
            <a:off x="17454401" y="6849616"/>
            <a:ext cx="6008687" cy="6008687"/>
          </a:xfrm>
          <a:solidFill>
            <a:schemeClr val="bg1">
              <a:lumMod val="75000"/>
            </a:schemeClr>
          </a:solidFill>
        </p:spPr>
        <p:txBody>
          <a:bodyPr/>
          <a:lstStyle>
            <a:lvl1pPr rtl="0">
              <a:defRPr/>
            </a:lvl1pPr>
          </a:lstStyle>
          <a:p>
            <a:endParaRPr lang="en-US" dirty="0"/>
          </a:p>
        </p:txBody>
      </p:sp>
      <p:sp>
        <p:nvSpPr>
          <p:cNvPr id="2" name="Footer Placeholder 1"/>
          <p:cNvSpPr>
            <a:spLocks noGrp="1"/>
          </p:cNvSpPr>
          <p:nvPr>
            <p:ph type="ftr" sz="quarter" idx="15"/>
          </p:nvPr>
        </p:nvSpPr>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405855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0" y="0"/>
            <a:ext cx="13196888" cy="13716000"/>
          </a:xfrm>
          <a:custGeom>
            <a:avLst/>
            <a:gdLst>
              <a:gd name="connsiteX0" fmla="*/ 0 w 13196888"/>
              <a:gd name="connsiteY0" fmla="*/ 0 h 13716000"/>
              <a:gd name="connsiteX1" fmla="*/ 3299234 w 13196888"/>
              <a:gd name="connsiteY1" fmla="*/ 0 h 13716000"/>
              <a:gd name="connsiteX2" fmla="*/ 7076257 w 13196888"/>
              <a:gd name="connsiteY2" fmla="*/ 0 h 13716000"/>
              <a:gd name="connsiteX3" fmla="*/ 13196888 w 13196888"/>
              <a:gd name="connsiteY3" fmla="*/ 0 h 13716000"/>
              <a:gd name="connsiteX4" fmla="*/ 13196888 w 13196888"/>
              <a:gd name="connsiteY4" fmla="*/ 204 h 13716000"/>
              <a:gd name="connsiteX5" fmla="*/ 9897703 w 13196888"/>
              <a:gd name="connsiteY5" fmla="*/ 13716000 h 13716000"/>
              <a:gd name="connsiteX6" fmla="*/ 7076257 w 13196888"/>
              <a:gd name="connsiteY6" fmla="*/ 13716000 h 13716000"/>
              <a:gd name="connsiteX7" fmla="*/ 0 w 13196888"/>
              <a:gd name="connsiteY7"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96888" h="13716000">
                <a:moveTo>
                  <a:pt x="0" y="0"/>
                </a:moveTo>
                <a:lnTo>
                  <a:pt x="3299234" y="0"/>
                </a:lnTo>
                <a:lnTo>
                  <a:pt x="7076257" y="0"/>
                </a:lnTo>
                <a:lnTo>
                  <a:pt x="13196888" y="0"/>
                </a:lnTo>
                <a:lnTo>
                  <a:pt x="13196888" y="204"/>
                </a:lnTo>
                <a:lnTo>
                  <a:pt x="9897703" y="13716000"/>
                </a:lnTo>
                <a:lnTo>
                  <a:pt x="7076257" y="13716000"/>
                </a:lnTo>
                <a:lnTo>
                  <a:pt x="0" y="13716000"/>
                </a:lnTo>
                <a:close/>
              </a:path>
            </a:pathLst>
          </a:custGeom>
          <a:noFill/>
          <a:ln>
            <a:noFill/>
          </a:ln>
          <a:effectLst>
            <a:outerShdw blurRad="431800" dist="4572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800">
                <a:solidFill>
                  <a:schemeClr val="lt1"/>
                </a:solidFill>
              </a:defRPr>
            </a:lvl1pPr>
          </a:lstStyle>
          <a:p>
            <a:pPr marL="0" lvl="0" algn="ctr" defTabSz="914400"/>
            <a:endParaRPr lang="en-US"/>
          </a:p>
        </p:txBody>
      </p:sp>
      <p:sp>
        <p:nvSpPr>
          <p:cNvPr id="4" name="Slide Number Placeholder 3"/>
          <p:cNvSpPr>
            <a:spLocks noGrp="1"/>
          </p:cNvSpPr>
          <p:nvPr>
            <p:ph type="sldNum" sz="quarter" idx="11"/>
          </p:nvPr>
        </p:nvSpPr>
        <p:spPr/>
        <p:txBody>
          <a:bodyPr/>
          <a:lstStyle/>
          <a:p>
            <a:fld id="{5D3A004F-2493-4BCC-BECF-C0616F9350EE}" type="slidenum">
              <a:rPr lang="en-GB" smtClean="0"/>
              <a:pPr/>
              <a:t>‹#›</a:t>
            </a:fld>
            <a:endParaRPr lang="en-GB" dirty="0"/>
          </a:p>
        </p:txBody>
      </p:sp>
      <p:sp>
        <p:nvSpPr>
          <p:cNvPr id="2" name="Footer Placeholder 1"/>
          <p:cNvSpPr>
            <a:spLocks noGrp="1"/>
          </p:cNvSpPr>
          <p:nvPr>
            <p:ph type="ftr" sz="quarter" idx="13"/>
          </p:nvPr>
        </p:nvSpPr>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2959811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2971800" y="5057775"/>
            <a:ext cx="5903913" cy="3744913"/>
          </a:xfrm>
          <a:noFill/>
          <a:effectLst>
            <a:outerShdw blurRad="1066800" sx="102000" sy="102000" algn="ctr" rotWithShape="0">
              <a:prstClr val="black">
                <a:alpha val="37000"/>
              </a:prstClr>
            </a:outerShdw>
          </a:effectLst>
        </p:spPr>
        <p:txBody>
          <a:bodyPr/>
          <a:lstStyle/>
          <a:p>
            <a:endParaRPr lang="en-US"/>
          </a:p>
        </p:txBody>
      </p:sp>
      <p:sp>
        <p:nvSpPr>
          <p:cNvPr id="3" name="Footer Placeholder 2"/>
          <p:cNvSpPr>
            <a:spLocks noGrp="1"/>
          </p:cNvSpPr>
          <p:nvPr>
            <p:ph type="ftr" sz="quarter" idx="10"/>
          </p:nvPr>
        </p:nvSpPr>
        <p:spPr/>
        <p:txBody>
          <a:bodyPr/>
          <a:lstStyle/>
          <a:p>
            <a:r>
              <a:rPr lang="en-GB" b="1">
                <a:solidFill>
                  <a:srgbClr val="00AEEF"/>
                </a:solidFill>
              </a:rPr>
              <a:t>Business Plan - PowerPoint template</a:t>
            </a:r>
            <a:endParaRPr lang="en-GB" sz="2800" dirty="0">
              <a:latin typeface="+mn-lt"/>
            </a:endParaRPr>
          </a:p>
        </p:txBody>
      </p:sp>
      <p:sp>
        <p:nvSpPr>
          <p:cNvPr id="4" name="Slide Number Placeholder 3"/>
          <p:cNvSpPr>
            <a:spLocks noGrp="1"/>
          </p:cNvSpPr>
          <p:nvPr>
            <p:ph type="sldNum" sz="quarter" idx="11"/>
          </p:nvPr>
        </p:nvSpPr>
        <p:spPr/>
        <p:txBody>
          <a:bodyPr/>
          <a:lstStyle/>
          <a:p>
            <a:fld id="{5D3A004F-2493-4BCC-BECF-C0616F9350EE}" type="slidenum">
              <a:rPr lang="en-GB" smtClean="0"/>
              <a:pPr/>
              <a:t>‹#›</a:t>
            </a:fld>
            <a:endParaRPr lang="en-GB" dirty="0"/>
          </a:p>
        </p:txBody>
      </p:sp>
    </p:spTree>
    <p:extLst>
      <p:ext uri="{BB962C8B-B14F-4D97-AF65-F5344CB8AC3E}">
        <p14:creationId xmlns:p14="http://schemas.microsoft.com/office/powerpoint/2010/main" val="589555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2133135" y="988694"/>
            <a:ext cx="8227457" cy="10868026"/>
          </a:xfrm>
          <a:prstGeom prst="roundRect">
            <a:avLst>
              <a:gd name="adj" fmla="val 3940"/>
            </a:avLst>
          </a:prstGeom>
          <a:noFill/>
          <a:effectLst>
            <a:outerShdw blurRad="38100" dist="38100" dir="5400000" algn="t" rotWithShape="0">
              <a:prstClr val="black">
                <a:alpha val="75000"/>
              </a:prstClr>
            </a:outerShdw>
          </a:effectLst>
        </p:spPr>
        <p:txBody>
          <a:bodyPr/>
          <a:lstStyle/>
          <a:p>
            <a:endParaRPr lang="en-US"/>
          </a:p>
        </p:txBody>
      </p:sp>
      <p:sp>
        <p:nvSpPr>
          <p:cNvPr id="6" name="Slide Number Placeholder 5"/>
          <p:cNvSpPr>
            <a:spLocks noGrp="1"/>
          </p:cNvSpPr>
          <p:nvPr>
            <p:ph type="sldNum" sz="quarter" idx="13"/>
          </p:nvPr>
        </p:nvSpPr>
        <p:spPr/>
        <p:txBody>
          <a:bodyPr/>
          <a:lstStyle/>
          <a:p>
            <a:fld id="{5D3A004F-2493-4BCC-BECF-C0616F9350EE}" type="slidenum">
              <a:rPr lang="en-GB" smtClean="0"/>
              <a:pPr/>
              <a:t>‹#›</a:t>
            </a:fld>
            <a:endParaRPr lang="en-GB" dirty="0"/>
          </a:p>
        </p:txBody>
      </p:sp>
      <p:sp>
        <p:nvSpPr>
          <p:cNvPr id="2" name="Footer Placeholder 1"/>
          <p:cNvSpPr>
            <a:spLocks noGrp="1"/>
          </p:cNvSpPr>
          <p:nvPr>
            <p:ph type="ftr" sz="quarter" idx="14"/>
          </p:nvPr>
        </p:nvSpPr>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1740250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4_Custom Layou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b="1">
                <a:solidFill>
                  <a:srgbClr val="00AEEF"/>
                </a:solidFill>
              </a:rPr>
              <a:t>Business Plan - PowerPoint template</a:t>
            </a:r>
            <a:endParaRPr lang="en-GB" sz="2800" dirty="0">
              <a:latin typeface="+mn-lt"/>
            </a:endParaRPr>
          </a:p>
        </p:txBody>
      </p:sp>
      <p:sp>
        <p:nvSpPr>
          <p:cNvPr id="5" name="Slide Number Placeholder 4"/>
          <p:cNvSpPr>
            <a:spLocks noGrp="1"/>
          </p:cNvSpPr>
          <p:nvPr>
            <p:ph type="sldNum" sz="quarter" idx="11"/>
          </p:nvPr>
        </p:nvSpPr>
        <p:spPr/>
        <p:txBody>
          <a:bodyPr/>
          <a:lstStyle/>
          <a:p>
            <a:fld id="{5D3A004F-2493-4BCC-BECF-C0616F9350EE}" type="slidenum">
              <a:rPr lang="en-GB" smtClean="0"/>
              <a:pPr/>
              <a:t>‹#›</a:t>
            </a:fld>
            <a:endParaRPr lang="en-GB" dirty="0"/>
          </a:p>
        </p:txBody>
      </p:sp>
    </p:spTree>
    <p:extLst>
      <p:ext uri="{BB962C8B-B14F-4D97-AF65-F5344CB8AC3E}">
        <p14:creationId xmlns:p14="http://schemas.microsoft.com/office/powerpoint/2010/main" val="3055000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b="1">
                <a:solidFill>
                  <a:srgbClr val="00AEEF"/>
                </a:solidFill>
              </a:rPr>
              <a:t>Business Plan - PowerPoint template</a:t>
            </a:r>
            <a:endParaRPr lang="en-GB" sz="2800" dirty="0">
              <a:latin typeface="+mn-lt"/>
            </a:endParaRPr>
          </a:p>
        </p:txBody>
      </p:sp>
      <p:sp>
        <p:nvSpPr>
          <p:cNvPr id="5" name="Slide Number Placeholder 4"/>
          <p:cNvSpPr>
            <a:spLocks noGrp="1"/>
          </p:cNvSpPr>
          <p:nvPr>
            <p:ph type="sldNum" sz="quarter" idx="11"/>
          </p:nvPr>
        </p:nvSpPr>
        <p:spPr/>
        <p:txBody>
          <a:bodyPr/>
          <a:lstStyle/>
          <a:p>
            <a:fld id="{5D3A004F-2493-4BCC-BECF-C0616F9350EE}" type="slidenum">
              <a:rPr lang="en-GB" smtClean="0"/>
              <a:pPr/>
              <a:t>‹#›</a:t>
            </a:fld>
            <a:endParaRPr lang="en-GB" dirty="0"/>
          </a:p>
        </p:txBody>
      </p:sp>
      <p:sp>
        <p:nvSpPr>
          <p:cNvPr id="4" name="Picture Placeholder 3"/>
          <p:cNvSpPr>
            <a:spLocks noGrp="1"/>
          </p:cNvSpPr>
          <p:nvPr>
            <p:ph type="pic" sz="quarter" idx="12"/>
          </p:nvPr>
        </p:nvSpPr>
        <p:spPr>
          <a:xfrm>
            <a:off x="1243609" y="3669022"/>
            <a:ext cx="5237306" cy="1944688"/>
          </a:xfrm>
          <a:solidFill>
            <a:schemeClr val="bg1"/>
          </a:solidFill>
        </p:spPr>
        <p:txBody>
          <a:bodyPr/>
          <a:lstStyle/>
          <a:p>
            <a:endParaRPr lang="en-US"/>
          </a:p>
        </p:txBody>
      </p:sp>
      <p:sp>
        <p:nvSpPr>
          <p:cNvPr id="6" name="Picture Placeholder 3"/>
          <p:cNvSpPr>
            <a:spLocks noGrp="1"/>
          </p:cNvSpPr>
          <p:nvPr>
            <p:ph type="pic" sz="quarter" idx="13"/>
          </p:nvPr>
        </p:nvSpPr>
        <p:spPr>
          <a:xfrm>
            <a:off x="6969850" y="3669022"/>
            <a:ext cx="5237306" cy="1944688"/>
          </a:xfrm>
          <a:solidFill>
            <a:schemeClr val="bg1"/>
          </a:solidFill>
        </p:spPr>
        <p:txBody>
          <a:bodyPr/>
          <a:lstStyle/>
          <a:p>
            <a:endParaRPr lang="en-US"/>
          </a:p>
        </p:txBody>
      </p:sp>
      <p:sp>
        <p:nvSpPr>
          <p:cNvPr id="7" name="Picture Placeholder 3"/>
          <p:cNvSpPr>
            <a:spLocks noGrp="1"/>
          </p:cNvSpPr>
          <p:nvPr>
            <p:ph type="pic" sz="quarter" idx="14"/>
          </p:nvPr>
        </p:nvSpPr>
        <p:spPr>
          <a:xfrm>
            <a:off x="12696091" y="3669022"/>
            <a:ext cx="5237306" cy="1944688"/>
          </a:xfrm>
          <a:solidFill>
            <a:schemeClr val="bg1"/>
          </a:solidFill>
        </p:spPr>
        <p:txBody>
          <a:bodyPr/>
          <a:lstStyle/>
          <a:p>
            <a:endParaRPr lang="en-US"/>
          </a:p>
        </p:txBody>
      </p:sp>
      <p:sp>
        <p:nvSpPr>
          <p:cNvPr id="8" name="Picture Placeholder 3"/>
          <p:cNvSpPr>
            <a:spLocks noGrp="1"/>
          </p:cNvSpPr>
          <p:nvPr>
            <p:ph type="pic" sz="quarter" idx="15"/>
          </p:nvPr>
        </p:nvSpPr>
        <p:spPr>
          <a:xfrm>
            <a:off x="18422332" y="3669022"/>
            <a:ext cx="5237306" cy="1944688"/>
          </a:xfrm>
          <a:solidFill>
            <a:schemeClr val="bg1"/>
          </a:solidFill>
        </p:spPr>
        <p:txBody>
          <a:bodyPr/>
          <a:lstStyle/>
          <a:p>
            <a:endParaRPr lang="en-US"/>
          </a:p>
        </p:txBody>
      </p:sp>
      <p:sp>
        <p:nvSpPr>
          <p:cNvPr id="9" name="Picture Placeholder 3"/>
          <p:cNvSpPr>
            <a:spLocks noGrp="1"/>
          </p:cNvSpPr>
          <p:nvPr>
            <p:ph type="pic" sz="quarter" idx="16"/>
          </p:nvPr>
        </p:nvSpPr>
        <p:spPr>
          <a:xfrm>
            <a:off x="1243609" y="8101445"/>
            <a:ext cx="5237306" cy="1944688"/>
          </a:xfrm>
          <a:solidFill>
            <a:schemeClr val="bg1"/>
          </a:solidFill>
        </p:spPr>
        <p:txBody>
          <a:bodyPr/>
          <a:lstStyle/>
          <a:p>
            <a:endParaRPr lang="en-US"/>
          </a:p>
        </p:txBody>
      </p:sp>
      <p:sp>
        <p:nvSpPr>
          <p:cNvPr id="10" name="Picture Placeholder 3"/>
          <p:cNvSpPr>
            <a:spLocks noGrp="1"/>
          </p:cNvSpPr>
          <p:nvPr>
            <p:ph type="pic" sz="quarter" idx="17"/>
          </p:nvPr>
        </p:nvSpPr>
        <p:spPr>
          <a:xfrm>
            <a:off x="6969850" y="8101445"/>
            <a:ext cx="5237306" cy="1944688"/>
          </a:xfrm>
          <a:solidFill>
            <a:schemeClr val="bg1"/>
          </a:solidFill>
        </p:spPr>
        <p:txBody>
          <a:bodyPr/>
          <a:lstStyle/>
          <a:p>
            <a:endParaRPr lang="en-US"/>
          </a:p>
        </p:txBody>
      </p:sp>
      <p:sp>
        <p:nvSpPr>
          <p:cNvPr id="11" name="Picture Placeholder 3"/>
          <p:cNvSpPr>
            <a:spLocks noGrp="1"/>
          </p:cNvSpPr>
          <p:nvPr>
            <p:ph type="pic" sz="quarter" idx="18"/>
          </p:nvPr>
        </p:nvSpPr>
        <p:spPr>
          <a:xfrm>
            <a:off x="12696091" y="8101445"/>
            <a:ext cx="5237306" cy="1944688"/>
          </a:xfrm>
          <a:solidFill>
            <a:schemeClr val="bg1"/>
          </a:solidFill>
        </p:spPr>
        <p:txBody>
          <a:bodyPr/>
          <a:lstStyle/>
          <a:p>
            <a:endParaRPr lang="en-US"/>
          </a:p>
        </p:txBody>
      </p:sp>
      <p:sp>
        <p:nvSpPr>
          <p:cNvPr id="12" name="Picture Placeholder 3"/>
          <p:cNvSpPr>
            <a:spLocks noGrp="1"/>
          </p:cNvSpPr>
          <p:nvPr>
            <p:ph type="pic" sz="quarter" idx="19"/>
          </p:nvPr>
        </p:nvSpPr>
        <p:spPr>
          <a:xfrm>
            <a:off x="18422332" y="8101445"/>
            <a:ext cx="5237306" cy="1944688"/>
          </a:xfrm>
          <a:solidFill>
            <a:schemeClr val="bg1"/>
          </a:solidFill>
        </p:spPr>
        <p:txBody>
          <a:bodyPr/>
          <a:lstStyle/>
          <a:p>
            <a:endParaRPr lang="en-US"/>
          </a:p>
        </p:txBody>
      </p:sp>
    </p:spTree>
    <p:extLst>
      <p:ext uri="{BB962C8B-B14F-4D97-AF65-F5344CB8AC3E}">
        <p14:creationId xmlns:p14="http://schemas.microsoft.com/office/powerpoint/2010/main" val="1306356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No Foot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7216904" y="12712700"/>
            <a:ext cx="5484456" cy="730250"/>
          </a:xfrm>
          <a:prstGeom prst="rect">
            <a:avLst/>
          </a:prstGeom>
        </p:spPr>
        <p:txBody>
          <a:bodyPr/>
          <a:lstStyle/>
          <a:p>
            <a:endParaRPr lang="en-US" dirty="0"/>
          </a:p>
        </p:txBody>
      </p:sp>
      <p:sp>
        <p:nvSpPr>
          <p:cNvPr id="3" name="Footer Placeholder 2"/>
          <p:cNvSpPr>
            <a:spLocks noGrp="1"/>
          </p:cNvSpPr>
          <p:nvPr>
            <p:ph type="ftr" sz="quarter" idx="12"/>
          </p:nvPr>
        </p:nvSpPr>
        <p:spPr>
          <a:xfrm>
            <a:off x="3077952" y="12684759"/>
            <a:ext cx="8747517" cy="756921"/>
          </a:xfrm>
          <a:prstGeom prst="rect">
            <a:avLst/>
          </a:prstGeom>
        </p:spPr>
        <p:txBody>
          <a:bodyPr/>
          <a:lstStyle/>
          <a:p>
            <a:r>
              <a:rPr lang="en-US"/>
              <a:t>Business Plan - PowerPoint template</a:t>
            </a:r>
            <a:endParaRPr lang="en-US" dirty="0"/>
          </a:p>
        </p:txBody>
      </p:sp>
    </p:spTree>
    <p:extLst>
      <p:ext uri="{BB962C8B-B14F-4D97-AF65-F5344CB8AC3E}">
        <p14:creationId xmlns:p14="http://schemas.microsoft.com/office/powerpoint/2010/main" val="3812322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8660433" y="-24051"/>
            <a:ext cx="8655943" cy="8874224"/>
          </a:xfrm>
          <a:prstGeom prst="parallelogram">
            <a:avLst>
              <a:gd name="adj" fmla="val 25084"/>
            </a:avLst>
          </a:prstGeom>
        </p:spPr>
        <p:txBody>
          <a:bodyPr/>
          <a:lstStyle/>
          <a:p>
            <a:endParaRPr lang="en-US"/>
          </a:p>
        </p:txBody>
      </p:sp>
      <p:sp>
        <p:nvSpPr>
          <p:cNvPr id="2" name="Footer Placeholder 1"/>
          <p:cNvSpPr>
            <a:spLocks noGrp="1"/>
          </p:cNvSpPr>
          <p:nvPr>
            <p:ph type="ftr" sz="quarter" idx="10"/>
          </p:nvPr>
        </p:nvSpPr>
        <p:spPr/>
        <p:txBody>
          <a:bodyPr/>
          <a:lstStyle/>
          <a:p>
            <a:r>
              <a:rPr lang="en-GB" b="1">
                <a:solidFill>
                  <a:srgbClr val="00AEEF"/>
                </a:solidFill>
              </a:rPr>
              <a:t>Business Plan - PowerPoint template</a:t>
            </a:r>
            <a:endParaRPr lang="en-GB" sz="2800" dirty="0">
              <a:latin typeface="+mn-lt"/>
            </a:endParaRPr>
          </a:p>
        </p:txBody>
      </p:sp>
      <p:sp>
        <p:nvSpPr>
          <p:cNvPr id="5" name="Slide Number Placeholder 4"/>
          <p:cNvSpPr>
            <a:spLocks noGrp="1"/>
          </p:cNvSpPr>
          <p:nvPr>
            <p:ph type="sldNum" sz="quarter" idx="11"/>
          </p:nvPr>
        </p:nvSpPr>
        <p:spPr/>
        <p:txBody>
          <a:bodyPr/>
          <a:lstStyle/>
          <a:p>
            <a:fld id="{5D3A004F-2493-4BCC-BECF-C0616F9350EE}" type="slidenum">
              <a:rPr lang="en-GB" smtClean="0"/>
              <a:pPr/>
              <a:t>‹#›</a:t>
            </a:fld>
            <a:endParaRPr lang="en-GB" dirty="0"/>
          </a:p>
        </p:txBody>
      </p:sp>
      <p:sp>
        <p:nvSpPr>
          <p:cNvPr id="9" name="Picture Placeholder 3"/>
          <p:cNvSpPr>
            <a:spLocks noGrp="1"/>
          </p:cNvSpPr>
          <p:nvPr>
            <p:ph type="pic" sz="quarter" idx="14"/>
          </p:nvPr>
        </p:nvSpPr>
        <p:spPr>
          <a:xfrm>
            <a:off x="-1" y="7146032"/>
            <a:ext cx="10604649" cy="6569968"/>
          </a:xfrm>
          <a:prstGeom prst="parallelogram">
            <a:avLst>
              <a:gd name="adj" fmla="val 24336"/>
            </a:avLst>
          </a:prstGeom>
          <a:noFill/>
          <a:effectLst>
            <a:outerShdw blurRad="863600" dist="850900" dir="18900000" algn="bl" rotWithShape="0">
              <a:prstClr val="black">
                <a:alpha val="15000"/>
              </a:prstClr>
            </a:outerShdw>
          </a:effectLst>
        </p:spPr>
        <p:txBody>
          <a:bodyPr/>
          <a:lstStyle/>
          <a:p>
            <a:endParaRPr lang="en-US"/>
          </a:p>
        </p:txBody>
      </p:sp>
    </p:spTree>
    <p:extLst>
      <p:ext uri="{BB962C8B-B14F-4D97-AF65-F5344CB8AC3E}">
        <p14:creationId xmlns:p14="http://schemas.microsoft.com/office/powerpoint/2010/main" val="722980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15" name="Picture Placeholder 14"/>
          <p:cNvSpPr>
            <a:spLocks noGrp="1"/>
          </p:cNvSpPr>
          <p:nvPr>
            <p:ph type="pic" sz="quarter" idx="25" hasCustomPrompt="1"/>
          </p:nvPr>
        </p:nvSpPr>
        <p:spPr>
          <a:xfrm>
            <a:off x="1891088" y="6065912"/>
            <a:ext cx="6777312" cy="11963932"/>
          </a:xfrm>
          <a:prstGeom prst="rect">
            <a:avLst/>
          </a:prstGeom>
          <a:solidFill>
            <a:srgbClr val="88888A"/>
          </a:solidFill>
          <a:ln>
            <a:noFill/>
            <a:prstDash val="solid"/>
          </a:ln>
          <a:scene3d>
            <a:camera prst="orthographicFront">
              <a:rot lat="0" lon="0" rev="0"/>
            </a:camera>
            <a:lightRig rig="threePt" dir="t"/>
          </a:scene3d>
        </p:spPr>
        <p:txBody>
          <a:bodyPr vert="horz" wrap="square" lIns="91440" tIns="45720" rIns="91440" bIns="45720" rtlCol="0">
            <a:noAutofit/>
          </a:bodyPr>
          <a:lstStyle>
            <a:lvl1pPr>
              <a:defRPr lang="en-GB" sz="2800" dirty="0"/>
            </a:lvl1pPr>
          </a:lstStyle>
          <a:p>
            <a:pPr lvl="0"/>
            <a:r>
              <a:rPr lang="en-GB" dirty="0"/>
              <a:t> </a:t>
            </a:r>
          </a:p>
        </p:txBody>
      </p:sp>
      <p:sp>
        <p:nvSpPr>
          <p:cNvPr id="4" name="Footer Placeholder 3"/>
          <p:cNvSpPr>
            <a:spLocks noGrp="1"/>
          </p:cNvSpPr>
          <p:nvPr>
            <p:ph type="ftr" sz="quarter" idx="26"/>
          </p:nvPr>
        </p:nvSpPr>
        <p:spPr/>
        <p:txBody>
          <a:bodyPr/>
          <a:lstStyle/>
          <a:p>
            <a:r>
              <a:rPr lang="en-GB" b="1">
                <a:solidFill>
                  <a:srgbClr val="00AEEF"/>
                </a:solidFill>
              </a:rPr>
              <a:t>Business Plan - PowerPoint template</a:t>
            </a:r>
            <a:endParaRPr lang="en-GB" sz="2800" dirty="0">
              <a:latin typeface="+mn-lt"/>
            </a:endParaRPr>
          </a:p>
        </p:txBody>
      </p:sp>
      <p:sp>
        <p:nvSpPr>
          <p:cNvPr id="6" name="Slide Number Placeholder 5"/>
          <p:cNvSpPr>
            <a:spLocks noGrp="1"/>
          </p:cNvSpPr>
          <p:nvPr>
            <p:ph type="sldNum" sz="quarter" idx="27"/>
          </p:nvPr>
        </p:nvSpPr>
        <p:spPr/>
        <p:txBody>
          <a:bodyPr/>
          <a:lstStyle/>
          <a:p>
            <a:fld id="{5D3A004F-2493-4BCC-BECF-C0616F9350EE}" type="slidenum">
              <a:rPr lang="en-GB" smtClean="0"/>
              <a:pPr/>
              <a:t>‹#›</a:t>
            </a:fld>
            <a:endParaRPr lang="en-GB" dirty="0"/>
          </a:p>
        </p:txBody>
      </p:sp>
      <p:sp>
        <p:nvSpPr>
          <p:cNvPr id="5" name="Picture Placeholder 14"/>
          <p:cNvSpPr>
            <a:spLocks noGrp="1"/>
          </p:cNvSpPr>
          <p:nvPr>
            <p:ph type="pic" sz="quarter" idx="28" hasCustomPrompt="1"/>
          </p:nvPr>
        </p:nvSpPr>
        <p:spPr>
          <a:xfrm>
            <a:off x="14565089" y="-4591272"/>
            <a:ext cx="6777312" cy="11963932"/>
          </a:xfrm>
          <a:prstGeom prst="rect">
            <a:avLst/>
          </a:prstGeom>
          <a:solidFill>
            <a:srgbClr val="88888A"/>
          </a:solidFill>
          <a:ln>
            <a:noFill/>
            <a:prstDash val="solid"/>
          </a:ln>
          <a:scene3d>
            <a:camera prst="orthographicFront">
              <a:rot lat="0" lon="0" rev="0"/>
            </a:camera>
            <a:lightRig rig="threePt" dir="t"/>
          </a:scene3d>
        </p:spPr>
        <p:txBody>
          <a:bodyPr vert="horz" wrap="square" lIns="91440" tIns="45720" rIns="91440" bIns="45720" rtlCol="0">
            <a:noAutofit/>
          </a:bodyPr>
          <a:lstStyle>
            <a:lvl1pPr>
              <a:defRPr lang="en-GB" sz="2800" dirty="0"/>
            </a:lvl1pPr>
          </a:lstStyle>
          <a:p>
            <a:pPr lvl="0"/>
            <a:r>
              <a:rPr lang="en-GB" dirty="0"/>
              <a:t> </a:t>
            </a:r>
          </a:p>
        </p:txBody>
      </p:sp>
    </p:spTree>
    <p:extLst>
      <p:ext uri="{BB962C8B-B14F-4D97-AF65-F5344CB8AC3E}">
        <p14:creationId xmlns:p14="http://schemas.microsoft.com/office/powerpoint/2010/main" val="1595576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7216904" y="12712700"/>
            <a:ext cx="5484456" cy="730250"/>
          </a:xfrm>
          <a:prstGeom prst="rect">
            <a:avLst/>
          </a:prstGeom>
        </p:spPr>
        <p:txBody>
          <a:bodyPr/>
          <a:lstStyle/>
          <a:p>
            <a:endParaRPr lang="en-US" dirty="0"/>
          </a:p>
        </p:txBody>
      </p:sp>
      <p:sp>
        <p:nvSpPr>
          <p:cNvPr id="3" name="Footer Placeholder 2"/>
          <p:cNvSpPr>
            <a:spLocks noGrp="1"/>
          </p:cNvSpPr>
          <p:nvPr>
            <p:ph type="ftr" sz="quarter" idx="12"/>
          </p:nvPr>
        </p:nvSpPr>
        <p:spPr>
          <a:xfrm>
            <a:off x="3077952" y="12684759"/>
            <a:ext cx="8747517" cy="756921"/>
          </a:xfrm>
          <a:prstGeom prst="rect">
            <a:avLst/>
          </a:prstGeom>
        </p:spPr>
        <p:txBody>
          <a:bodyPr/>
          <a:lstStyle/>
          <a:p>
            <a:r>
              <a:rPr lang="en-US"/>
              <a:t>Business Plan - PowerPoint template</a:t>
            </a:r>
            <a:endParaRPr lang="en-US" dirty="0"/>
          </a:p>
        </p:txBody>
      </p:sp>
    </p:spTree>
    <p:extLst>
      <p:ext uri="{BB962C8B-B14F-4D97-AF65-F5344CB8AC3E}">
        <p14:creationId xmlns:p14="http://schemas.microsoft.com/office/powerpoint/2010/main" val="841641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GB" b="1">
                <a:solidFill>
                  <a:schemeClr val="tx1">
                    <a:lumMod val="75000"/>
                    <a:lumOff val="25000"/>
                  </a:schemeClr>
                </a:solidFill>
              </a:rPr>
              <a:t>Business Plan - PowerPoint template</a:t>
            </a:r>
            <a:endParaRPr lang="en-GB" sz="2800" dirty="0"/>
          </a:p>
        </p:txBody>
      </p:sp>
      <p:sp>
        <p:nvSpPr>
          <p:cNvPr id="5" name="Slide Number Placeholder 4"/>
          <p:cNvSpPr>
            <a:spLocks noGrp="1"/>
          </p:cNvSpPr>
          <p:nvPr>
            <p:ph type="sldNum" sz="quarter" idx="11"/>
          </p:nvPr>
        </p:nvSpPr>
        <p:spPr/>
        <p:txBody>
          <a:bodyPr/>
          <a:lstStyle/>
          <a:p>
            <a:fld id="{8C48FCF8-25E9-4F94-BC2B-FA1B572C1FF3}" type="slidenum">
              <a:rPr lang="en-US" smtClean="0"/>
              <a:pPr/>
              <a:t>‹#›</a:t>
            </a:fld>
            <a:endParaRPr lang="en-US" dirty="0"/>
          </a:p>
        </p:txBody>
      </p:sp>
    </p:spTree>
    <p:extLst>
      <p:ext uri="{BB962C8B-B14F-4D97-AF65-F5344CB8AC3E}">
        <p14:creationId xmlns:p14="http://schemas.microsoft.com/office/powerpoint/2010/main" val="3122903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24377650" cy="13716000"/>
          </a:xfrm>
          <a:prstGeom prst="rect">
            <a:avLst/>
          </a:prstGeom>
          <a:noFill/>
        </p:spPr>
        <p:txBody>
          <a:bodyPr>
            <a:normAutofit/>
          </a:bodyPr>
          <a:lstStyle>
            <a:lvl1pPr marL="0" indent="0">
              <a:buNone/>
              <a:defRPr sz="3200">
                <a:solidFill>
                  <a:schemeClr val="bg2"/>
                </a:solidFill>
              </a:defRPr>
            </a:lvl1pPr>
          </a:lstStyle>
          <a:p>
            <a:endParaRPr lang="en-US" dirty="0"/>
          </a:p>
        </p:txBody>
      </p:sp>
      <p:sp>
        <p:nvSpPr>
          <p:cNvPr id="4" name="Footer Placeholder 3"/>
          <p:cNvSpPr>
            <a:spLocks noGrp="1"/>
          </p:cNvSpPr>
          <p:nvPr>
            <p:ph type="ftr" sz="quarter" idx="14"/>
          </p:nvPr>
        </p:nvSpPr>
        <p:spPr>
          <a:xfrm>
            <a:off x="1675964" y="12712701"/>
            <a:ext cx="8227457" cy="730250"/>
          </a:xfrm>
          <a:prstGeom prst="rect">
            <a:avLst/>
          </a:prstGeom>
        </p:spPr>
        <p:txBody>
          <a:bodyPr/>
          <a:lstStyle/>
          <a:p>
            <a:r>
              <a:rPr lang="en-US"/>
              <a:t>Business Plan - PowerPoint template</a:t>
            </a:r>
            <a:endParaRPr lang="en-US" dirty="0"/>
          </a:p>
        </p:txBody>
      </p:sp>
      <p:sp>
        <p:nvSpPr>
          <p:cNvPr id="5" name="Slide Number Placeholder 4"/>
          <p:cNvSpPr>
            <a:spLocks noGrp="1"/>
          </p:cNvSpPr>
          <p:nvPr>
            <p:ph type="sldNum" sz="quarter" idx="15"/>
          </p:nvPr>
        </p:nvSpPr>
        <p:spPr>
          <a:xfrm>
            <a:off x="17216904" y="12712700"/>
            <a:ext cx="5484456" cy="730250"/>
          </a:xfrm>
          <a:prstGeom prst="rect">
            <a:avLst/>
          </a:prstGeom>
        </p:spPr>
        <p:txBody>
          <a:bodyPr/>
          <a:lstStyle/>
          <a:p>
            <a:fld id="{8E634BBC-562C-084E-A5E8-A4A91B5D7A0A}" type="slidenum">
              <a:rPr lang="en-US" smtClean="0"/>
              <a:pPr/>
              <a:t>‹#›</a:t>
            </a:fld>
            <a:endParaRPr lang="en-US"/>
          </a:p>
          <a:p>
            <a:endParaRPr lang="en-US" dirty="0"/>
          </a:p>
        </p:txBody>
      </p:sp>
    </p:spTree>
    <p:extLst>
      <p:ext uri="{BB962C8B-B14F-4D97-AF65-F5344CB8AC3E}">
        <p14:creationId xmlns:p14="http://schemas.microsoft.com/office/powerpoint/2010/main" val="1818482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2133135" y="988694"/>
            <a:ext cx="8227457" cy="10868026"/>
          </a:xfrm>
          <a:prstGeom prst="roundRect">
            <a:avLst>
              <a:gd name="adj" fmla="val 3940"/>
            </a:avLst>
          </a:prstGeom>
          <a:noFill/>
          <a:effectLst>
            <a:outerShdw blurRad="38100" dist="38100" dir="5400000" algn="t" rotWithShape="0">
              <a:prstClr val="black">
                <a:alpha val="75000"/>
              </a:prstClr>
            </a:outerShdw>
          </a:effectLst>
        </p:spPr>
        <p:txBody>
          <a:bodyPr/>
          <a:lstStyle/>
          <a:p>
            <a:endParaRPr lang="en-US"/>
          </a:p>
        </p:txBody>
      </p:sp>
      <p:sp>
        <p:nvSpPr>
          <p:cNvPr id="2" name="Slide Number Placeholder 1"/>
          <p:cNvSpPr>
            <a:spLocks noGrp="1"/>
          </p:cNvSpPr>
          <p:nvPr>
            <p:ph type="sldNum" sz="quarter" idx="12"/>
          </p:nvPr>
        </p:nvSpPr>
        <p:spPr/>
        <p:txBody>
          <a:bodyPr/>
          <a:lstStyle/>
          <a:p>
            <a:fld id="{5D3A004F-2493-4BCC-BECF-C0616F9350EE}" type="slidenum">
              <a:rPr lang="en-GB" smtClean="0"/>
              <a:pPr/>
              <a:t>‹#›</a:t>
            </a:fld>
            <a:endParaRPr lang="en-GB" dirty="0"/>
          </a:p>
        </p:txBody>
      </p:sp>
      <p:sp>
        <p:nvSpPr>
          <p:cNvPr id="4" name="Footer Placeholder 3"/>
          <p:cNvSpPr>
            <a:spLocks noGrp="1"/>
          </p:cNvSpPr>
          <p:nvPr>
            <p:ph type="ftr" sz="quarter" idx="13"/>
          </p:nvPr>
        </p:nvSpPr>
        <p:spPr/>
        <p:txBody>
          <a:bodyPr/>
          <a:lstStyle/>
          <a:p>
            <a:r>
              <a:rPr lang="en-GB" b="1">
                <a:solidFill>
                  <a:srgbClr val="00AEEF"/>
                </a:solidFill>
              </a:rPr>
              <a:t>Business Plan - PowerPoint template</a:t>
            </a:r>
            <a:endParaRPr lang="en-GB" sz="2800" dirty="0">
              <a:latin typeface="+mn-lt"/>
            </a:endParaRPr>
          </a:p>
        </p:txBody>
      </p:sp>
    </p:spTree>
    <p:extLst>
      <p:ext uri="{BB962C8B-B14F-4D97-AF65-F5344CB8AC3E}">
        <p14:creationId xmlns:p14="http://schemas.microsoft.com/office/powerpoint/2010/main" val="26879034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24377650" cy="8267700"/>
          </a:xfrm>
          <a:noFill/>
        </p:spPr>
        <p:txBody>
          <a:bodyPr>
            <a:normAutofit/>
          </a:bodyPr>
          <a:lstStyle>
            <a:lvl1pPr marL="0" indent="0">
              <a:buNone/>
              <a:defRPr sz="3200">
                <a:solidFill>
                  <a:schemeClr val="bg2"/>
                </a:solidFill>
              </a:defRPr>
            </a:lvl1pPr>
          </a:lstStyle>
          <a:p>
            <a:endParaRPr lang="en-US" dirty="0"/>
          </a:p>
        </p:txBody>
      </p:sp>
      <p:sp>
        <p:nvSpPr>
          <p:cNvPr id="3" name="Slide Number Placeholder 2"/>
          <p:cNvSpPr>
            <a:spLocks noGrp="1"/>
          </p:cNvSpPr>
          <p:nvPr>
            <p:ph type="sldNum" sz="quarter" idx="15"/>
          </p:nvPr>
        </p:nvSpPr>
        <p:spPr/>
        <p:txBody>
          <a:bodyPr/>
          <a:lstStyle/>
          <a:p>
            <a:fld id="{5D3A004F-2493-4BCC-BECF-C0616F9350EE}" type="slidenum">
              <a:rPr lang="en-GB" smtClean="0"/>
              <a:pPr/>
              <a:t>‹#›</a:t>
            </a:fld>
            <a:endParaRPr lang="en-GB" dirty="0"/>
          </a:p>
        </p:txBody>
      </p:sp>
      <p:sp>
        <p:nvSpPr>
          <p:cNvPr id="4" name="Footer Placeholder 3"/>
          <p:cNvSpPr>
            <a:spLocks noGrp="1"/>
          </p:cNvSpPr>
          <p:nvPr>
            <p:ph type="ftr" sz="quarter" idx="16"/>
          </p:nvPr>
        </p:nvSpPr>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2069237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ver 02">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13286358" y="0"/>
            <a:ext cx="11091292" cy="13716000"/>
          </a:xfrm>
          <a:custGeom>
            <a:avLst/>
            <a:gdLst>
              <a:gd name="connsiteX0" fmla="*/ 5709132 w 11091292"/>
              <a:gd name="connsiteY0" fmla="*/ 0 h 13716000"/>
              <a:gd name="connsiteX1" fmla="*/ 11091292 w 11091292"/>
              <a:gd name="connsiteY1" fmla="*/ 0 h 13716000"/>
              <a:gd name="connsiteX2" fmla="*/ 11091292 w 11091292"/>
              <a:gd name="connsiteY2" fmla="*/ 13716000 h 13716000"/>
              <a:gd name="connsiteX3" fmla="*/ 7416679 w 11091292"/>
              <a:gd name="connsiteY3" fmla="*/ 13716000 h 13716000"/>
              <a:gd name="connsiteX4" fmla="*/ 199572 w 11091292"/>
              <a:gd name="connsiteY4" fmla="*/ 8610928 h 13716000"/>
              <a:gd name="connsiteX5" fmla="*/ 86690 w 11091292"/>
              <a:gd name="connsiteY5" fmla="*/ 7952662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292" h="13716000">
                <a:moveTo>
                  <a:pt x="5709132" y="0"/>
                </a:moveTo>
                <a:lnTo>
                  <a:pt x="11091292" y="0"/>
                </a:lnTo>
                <a:lnTo>
                  <a:pt x="11091292" y="13716000"/>
                </a:lnTo>
                <a:lnTo>
                  <a:pt x="7416679" y="13716000"/>
                </a:lnTo>
                <a:lnTo>
                  <a:pt x="199572" y="8610928"/>
                </a:lnTo>
                <a:cubicBezTo>
                  <a:pt x="-13327" y="8460333"/>
                  <a:pt x="-63866" y="8165616"/>
                  <a:pt x="86690" y="7952662"/>
                </a:cubicBezTo>
                <a:close/>
              </a:path>
            </a:pathLst>
          </a:custGeom>
        </p:spPr>
        <p:txBody>
          <a:bodyPr wrap="square">
            <a:noAutofit/>
          </a:bodyPr>
          <a:lstStyle/>
          <a:p>
            <a:endParaRPr lang="en-US"/>
          </a:p>
        </p:txBody>
      </p:sp>
      <p:sp>
        <p:nvSpPr>
          <p:cNvPr id="3" name="Slide Number Placeholder 2"/>
          <p:cNvSpPr>
            <a:spLocks noGrp="1"/>
          </p:cNvSpPr>
          <p:nvPr>
            <p:ph type="sldNum" sz="quarter" idx="13"/>
          </p:nvPr>
        </p:nvSpPr>
        <p:spPr/>
        <p:txBody>
          <a:bodyPr/>
          <a:lstStyle/>
          <a:p>
            <a:fld id="{5D3A004F-2493-4BCC-BECF-C0616F9350EE}" type="slidenum">
              <a:rPr lang="en-GB" smtClean="0"/>
              <a:pPr/>
              <a:t>‹#›</a:t>
            </a:fld>
            <a:endParaRPr lang="en-GB" dirty="0"/>
          </a:p>
        </p:txBody>
      </p:sp>
      <p:sp>
        <p:nvSpPr>
          <p:cNvPr id="4" name="Footer Placeholder 3"/>
          <p:cNvSpPr>
            <a:spLocks noGrp="1"/>
          </p:cNvSpPr>
          <p:nvPr>
            <p:ph type="ftr" sz="quarter" idx="14"/>
          </p:nvPr>
        </p:nvSpPr>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322282756"/>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ullscreen Image">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24377650" cy="13716000"/>
          </a:xfrm>
          <a:noFill/>
        </p:spPr>
        <p:txBody>
          <a:bodyPr>
            <a:normAutofit/>
          </a:bodyPr>
          <a:lstStyle>
            <a:lvl1pPr marL="0" indent="0">
              <a:buNone/>
              <a:defRPr sz="3200">
                <a:solidFill>
                  <a:schemeClr val="bg2"/>
                </a:solidFill>
              </a:defRPr>
            </a:lvl1pPr>
          </a:lstStyle>
          <a:p>
            <a:endParaRPr lang="en-US" dirty="0"/>
          </a:p>
        </p:txBody>
      </p:sp>
      <p:sp>
        <p:nvSpPr>
          <p:cNvPr id="2" name="Footer Placeholder 1"/>
          <p:cNvSpPr>
            <a:spLocks noGrp="1"/>
          </p:cNvSpPr>
          <p:nvPr>
            <p:ph type="ftr" sz="quarter" idx="14"/>
          </p:nvPr>
        </p:nvSpPr>
        <p:spPr/>
        <p:txBody>
          <a:bodyPr/>
          <a:lstStyle/>
          <a:p>
            <a:r>
              <a:rPr lang="en-GB" b="1">
                <a:solidFill>
                  <a:schemeClr val="tx1">
                    <a:lumMod val="75000"/>
                    <a:lumOff val="25000"/>
                  </a:schemeClr>
                </a:solidFill>
              </a:rPr>
              <a:t>Business Plan - PowerPoint template</a:t>
            </a:r>
            <a:endParaRPr lang="en-GB" sz="2800" dirty="0"/>
          </a:p>
        </p:txBody>
      </p:sp>
      <p:sp>
        <p:nvSpPr>
          <p:cNvPr id="3" name="Slide Number Placeholder 2"/>
          <p:cNvSpPr>
            <a:spLocks noGrp="1"/>
          </p:cNvSpPr>
          <p:nvPr>
            <p:ph type="sldNum" sz="quarter" idx="15"/>
          </p:nvPr>
        </p:nvSpPr>
        <p:spPr/>
        <p:txBody>
          <a:bodyPr/>
          <a:lstStyle/>
          <a:p>
            <a:fld id="{8C48FCF8-25E9-4F94-BC2B-FA1B572C1FF3}" type="slidenum">
              <a:rPr lang="en-US" smtClean="0"/>
              <a:pPr/>
              <a:t>‹#›</a:t>
            </a:fld>
            <a:endParaRPr lang="en-US" dirty="0"/>
          </a:p>
        </p:txBody>
      </p:sp>
    </p:spTree>
    <p:extLst>
      <p:ext uri="{BB962C8B-B14F-4D97-AF65-F5344CB8AC3E}">
        <p14:creationId xmlns:p14="http://schemas.microsoft.com/office/powerpoint/2010/main" val="3945672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Slide #1">
    <p:spTree>
      <p:nvGrpSpPr>
        <p:cNvPr id="1" name=""/>
        <p:cNvGrpSpPr/>
        <p:nvPr/>
      </p:nvGrpSpPr>
      <p:grpSpPr>
        <a:xfrm>
          <a:off x="0" y="0"/>
          <a:ext cx="0" cy="0"/>
          <a:chOff x="0" y="0"/>
          <a:chExt cx="0" cy="0"/>
        </a:xfrm>
      </p:grpSpPr>
      <p:sp>
        <p:nvSpPr>
          <p:cNvPr id="18" name="Insert Picture Here.png"/>
          <p:cNvSpPr>
            <a:spLocks noGrp="1"/>
          </p:cNvSpPr>
          <p:nvPr>
            <p:ph type="pic" idx="13"/>
          </p:nvPr>
        </p:nvSpPr>
        <p:spPr>
          <a:xfrm>
            <a:off x="634835" y="635001"/>
            <a:ext cx="23107981" cy="12446001"/>
          </a:xfrm>
          <a:prstGeom prst="rect">
            <a:avLst/>
          </a:prstGeom>
        </p:spPr>
        <p:txBody>
          <a:bodyPr lIns="91439" tIns="45719" rIns="91439" bIns="45719">
            <a:noAutofit/>
          </a:bodyPr>
          <a:lstStyle/>
          <a:p>
            <a:endParaRPr/>
          </a:p>
        </p:txBody>
      </p:sp>
      <p:sp>
        <p:nvSpPr>
          <p:cNvPr id="1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8724347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b="1">
                <a:solidFill>
                  <a:srgbClr val="00AEEF"/>
                </a:solidFill>
              </a:rPr>
              <a:t>Business Plan - PowerPoint template</a:t>
            </a:r>
            <a:endParaRPr lang="en-GB" sz="2800" dirty="0">
              <a:latin typeface="+mn-lt"/>
            </a:endParaRPr>
          </a:p>
        </p:txBody>
      </p:sp>
      <p:sp>
        <p:nvSpPr>
          <p:cNvPr id="4" name="Slide Number Placeholder 3"/>
          <p:cNvSpPr>
            <a:spLocks noGrp="1"/>
          </p:cNvSpPr>
          <p:nvPr>
            <p:ph type="sldNum" sz="quarter" idx="11"/>
          </p:nvPr>
        </p:nvSpPr>
        <p:spPr/>
        <p:txBody>
          <a:bodyPr/>
          <a:lstStyle/>
          <a:p>
            <a:fld id="{5D3A004F-2493-4BCC-BECF-C0616F9350EE}" type="slidenum">
              <a:rPr lang="en-GB" smtClean="0"/>
              <a:pPr/>
              <a:t>‹#›</a:t>
            </a:fld>
            <a:endParaRPr lang="en-GB" dirty="0"/>
          </a:p>
        </p:txBody>
      </p:sp>
      <p:sp>
        <p:nvSpPr>
          <p:cNvPr id="17876" name="Picture Placeholder 17875"/>
          <p:cNvSpPr>
            <a:spLocks noGrp="1"/>
          </p:cNvSpPr>
          <p:nvPr>
            <p:ph type="pic" sz="quarter" idx="12"/>
          </p:nvPr>
        </p:nvSpPr>
        <p:spPr>
          <a:xfrm>
            <a:off x="0" y="0"/>
            <a:ext cx="13268945" cy="13701713"/>
          </a:xfrm>
        </p:spPr>
        <p:txBody>
          <a:bodyPr/>
          <a:lstStyle/>
          <a:p>
            <a:endParaRPr lang="en-US"/>
          </a:p>
        </p:txBody>
      </p:sp>
      <p:sp>
        <p:nvSpPr>
          <p:cNvPr id="17882" name="AutoShape 15882"/>
          <p:cNvSpPr>
            <a:spLocks noChangeAspect="1" noChangeArrowheads="1" noTextEdit="1"/>
          </p:cNvSpPr>
          <p:nvPr userDrawn="1"/>
        </p:nvSpPr>
        <p:spPr bwMode="auto">
          <a:xfrm>
            <a:off x="-4763" y="0"/>
            <a:ext cx="13276531" cy="13762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82894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Coffee Break">
    <p:spTree>
      <p:nvGrpSpPr>
        <p:cNvPr id="1" name=""/>
        <p:cNvGrpSpPr/>
        <p:nvPr/>
      </p:nvGrpSpPr>
      <p:grpSpPr>
        <a:xfrm>
          <a:off x="0" y="0"/>
          <a:ext cx="0" cy="0"/>
          <a:chOff x="0" y="0"/>
          <a:chExt cx="0" cy="0"/>
        </a:xfrm>
      </p:grpSpPr>
      <p:sp>
        <p:nvSpPr>
          <p:cNvPr id="61" name="Picture Placeholder 60"/>
          <p:cNvSpPr>
            <a:spLocks noGrp="1"/>
          </p:cNvSpPr>
          <p:nvPr>
            <p:ph type="pic" sz="quarter" idx="19"/>
          </p:nvPr>
        </p:nvSpPr>
        <p:spPr>
          <a:xfrm>
            <a:off x="-35037" y="0"/>
            <a:ext cx="14474586" cy="13715999"/>
          </a:xfrm>
          <a:custGeom>
            <a:avLst/>
            <a:gdLst>
              <a:gd name="connsiteX0" fmla="*/ 5888623 w 14144971"/>
              <a:gd name="connsiteY0" fmla="*/ 11227932 h 13403658"/>
              <a:gd name="connsiteX1" fmla="*/ 8064346 w 14144971"/>
              <a:gd name="connsiteY1" fmla="*/ 13403658 h 13403658"/>
              <a:gd name="connsiteX2" fmla="*/ 3712896 w 14144971"/>
              <a:gd name="connsiteY2" fmla="*/ 13403658 h 13403658"/>
              <a:gd name="connsiteX3" fmla="*/ 3140721 w 14144971"/>
              <a:gd name="connsiteY3" fmla="*/ 7884774 h 13403658"/>
              <a:gd name="connsiteX4" fmla="*/ 5890842 w 14144971"/>
              <a:gd name="connsiteY4" fmla="*/ 10634894 h 13403658"/>
              <a:gd name="connsiteX5" fmla="*/ 8640960 w 14144971"/>
              <a:gd name="connsiteY5" fmla="*/ 7884774 h 13403658"/>
              <a:gd name="connsiteX6" fmla="*/ 11393300 w 14144971"/>
              <a:gd name="connsiteY6" fmla="*/ 10637114 h 13403658"/>
              <a:gd name="connsiteX7" fmla="*/ 8640960 w 14144971"/>
              <a:gd name="connsiteY7" fmla="*/ 13389454 h 13403658"/>
              <a:gd name="connsiteX8" fmla="*/ 5890842 w 14144971"/>
              <a:gd name="connsiteY8" fmla="*/ 10639334 h 13403658"/>
              <a:gd name="connsiteX9" fmla="*/ 3140721 w 14144971"/>
              <a:gd name="connsiteY9" fmla="*/ 13389454 h 13403658"/>
              <a:gd name="connsiteX10" fmla="*/ 388381 w 14144971"/>
              <a:gd name="connsiteY10" fmla="*/ 10637114 h 13403658"/>
              <a:gd name="connsiteX11" fmla="*/ 11393300 w 14144971"/>
              <a:gd name="connsiteY11" fmla="*/ 4536507 h 13403658"/>
              <a:gd name="connsiteX12" fmla="*/ 14144971 w 14144971"/>
              <a:gd name="connsiteY12" fmla="*/ 7288175 h 13403658"/>
              <a:gd name="connsiteX13" fmla="*/ 14144971 w 14144971"/>
              <a:gd name="connsiteY13" fmla="*/ 7289513 h 13403658"/>
              <a:gd name="connsiteX14" fmla="*/ 11393300 w 14144971"/>
              <a:gd name="connsiteY14" fmla="*/ 10041184 h 13403658"/>
              <a:gd name="connsiteX15" fmla="*/ 8640960 w 14144971"/>
              <a:gd name="connsiteY15" fmla="*/ 7288844 h 13403658"/>
              <a:gd name="connsiteX16" fmla="*/ 388382 w 14144971"/>
              <a:gd name="connsiteY16" fmla="*/ 4536507 h 13403658"/>
              <a:gd name="connsiteX17" fmla="*/ 3138502 w 14144971"/>
              <a:gd name="connsiteY17" fmla="*/ 7286624 h 13403658"/>
              <a:gd name="connsiteX18" fmla="*/ 5888623 w 14144971"/>
              <a:gd name="connsiteY18" fmla="*/ 4536507 h 13403658"/>
              <a:gd name="connsiteX19" fmla="*/ 8640960 w 14144971"/>
              <a:gd name="connsiteY19" fmla="*/ 7288845 h 13403658"/>
              <a:gd name="connsiteX20" fmla="*/ 5888623 w 14144971"/>
              <a:gd name="connsiteY20" fmla="*/ 10041184 h 13403658"/>
              <a:gd name="connsiteX21" fmla="*/ 3138502 w 14144971"/>
              <a:gd name="connsiteY21" fmla="*/ 7291065 h 13403658"/>
              <a:gd name="connsiteX22" fmla="*/ 388382 w 14144971"/>
              <a:gd name="connsiteY22" fmla="*/ 10041184 h 13403658"/>
              <a:gd name="connsiteX23" fmla="*/ 0 w 14144971"/>
              <a:gd name="connsiteY23" fmla="*/ 9652802 h 13403658"/>
              <a:gd name="connsiteX24" fmla="*/ 0 w 14144971"/>
              <a:gd name="connsiteY24" fmla="*/ 4924888 h 13403658"/>
              <a:gd name="connsiteX25" fmla="*/ 8640960 w 14144971"/>
              <a:gd name="connsiteY25" fmla="*/ 1191643 h 13403658"/>
              <a:gd name="connsiteX26" fmla="*/ 11393300 w 14144971"/>
              <a:gd name="connsiteY26" fmla="*/ 3943984 h 13403658"/>
              <a:gd name="connsiteX27" fmla="*/ 8640960 w 14144971"/>
              <a:gd name="connsiteY27" fmla="*/ 6696325 h 13403658"/>
              <a:gd name="connsiteX28" fmla="*/ 5890842 w 14144971"/>
              <a:gd name="connsiteY28" fmla="*/ 3946204 h 13403658"/>
              <a:gd name="connsiteX29" fmla="*/ 3140722 w 14144971"/>
              <a:gd name="connsiteY29" fmla="*/ 6696325 h 13403658"/>
              <a:gd name="connsiteX30" fmla="*/ 388381 w 14144971"/>
              <a:gd name="connsiteY30" fmla="*/ 3943984 h 13403658"/>
              <a:gd name="connsiteX31" fmla="*/ 3140722 w 14144971"/>
              <a:gd name="connsiteY31" fmla="*/ 1191644 h 13403658"/>
              <a:gd name="connsiteX32" fmla="*/ 5890842 w 14144971"/>
              <a:gd name="connsiteY32" fmla="*/ 3941763 h 13403658"/>
              <a:gd name="connsiteX33" fmla="*/ 3733700 w 14144971"/>
              <a:gd name="connsiteY33" fmla="*/ 0 h 13403658"/>
              <a:gd name="connsiteX34" fmla="*/ 8043542 w 14144971"/>
              <a:gd name="connsiteY34" fmla="*/ 0 h 13403658"/>
              <a:gd name="connsiteX35" fmla="*/ 8640960 w 14144971"/>
              <a:gd name="connsiteY35" fmla="*/ 597418 h 13403658"/>
              <a:gd name="connsiteX36" fmla="*/ 5888623 w 14144971"/>
              <a:gd name="connsiteY36" fmla="*/ 3349758 h 13403658"/>
              <a:gd name="connsiteX37" fmla="*/ 3136282 w 14144971"/>
              <a:gd name="connsiteY37" fmla="*/ 597418 h 1340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144971" h="13403658">
                <a:moveTo>
                  <a:pt x="5888623" y="11227932"/>
                </a:moveTo>
                <a:lnTo>
                  <a:pt x="8064346" y="13403658"/>
                </a:lnTo>
                <a:lnTo>
                  <a:pt x="3712896" y="13403658"/>
                </a:lnTo>
                <a:close/>
                <a:moveTo>
                  <a:pt x="3140721" y="7884774"/>
                </a:moveTo>
                <a:lnTo>
                  <a:pt x="5890842" y="10634894"/>
                </a:lnTo>
                <a:lnTo>
                  <a:pt x="8640960" y="7884774"/>
                </a:lnTo>
                <a:lnTo>
                  <a:pt x="11393300" y="10637114"/>
                </a:lnTo>
                <a:lnTo>
                  <a:pt x="8640960" y="13389454"/>
                </a:lnTo>
                <a:lnTo>
                  <a:pt x="5890842" y="10639334"/>
                </a:lnTo>
                <a:lnTo>
                  <a:pt x="3140721" y="13389454"/>
                </a:lnTo>
                <a:lnTo>
                  <a:pt x="388381" y="10637114"/>
                </a:lnTo>
                <a:close/>
                <a:moveTo>
                  <a:pt x="11393300" y="4536507"/>
                </a:moveTo>
                <a:lnTo>
                  <a:pt x="14144971" y="7288175"/>
                </a:lnTo>
                <a:lnTo>
                  <a:pt x="14144971" y="7289513"/>
                </a:lnTo>
                <a:lnTo>
                  <a:pt x="11393300" y="10041184"/>
                </a:lnTo>
                <a:lnTo>
                  <a:pt x="8640960" y="7288844"/>
                </a:lnTo>
                <a:close/>
                <a:moveTo>
                  <a:pt x="388382" y="4536507"/>
                </a:moveTo>
                <a:lnTo>
                  <a:pt x="3138502" y="7286624"/>
                </a:lnTo>
                <a:lnTo>
                  <a:pt x="5888623" y="4536507"/>
                </a:lnTo>
                <a:lnTo>
                  <a:pt x="8640960" y="7288845"/>
                </a:lnTo>
                <a:lnTo>
                  <a:pt x="5888623" y="10041184"/>
                </a:lnTo>
                <a:lnTo>
                  <a:pt x="3138502" y="7291065"/>
                </a:lnTo>
                <a:lnTo>
                  <a:pt x="388382" y="10041184"/>
                </a:lnTo>
                <a:lnTo>
                  <a:pt x="0" y="9652802"/>
                </a:lnTo>
                <a:lnTo>
                  <a:pt x="0" y="4924888"/>
                </a:lnTo>
                <a:close/>
                <a:moveTo>
                  <a:pt x="8640960" y="1191643"/>
                </a:moveTo>
                <a:lnTo>
                  <a:pt x="11393300" y="3943984"/>
                </a:lnTo>
                <a:lnTo>
                  <a:pt x="8640960" y="6696325"/>
                </a:lnTo>
                <a:lnTo>
                  <a:pt x="5890842" y="3946204"/>
                </a:lnTo>
                <a:lnTo>
                  <a:pt x="3140722" y="6696325"/>
                </a:lnTo>
                <a:lnTo>
                  <a:pt x="388381" y="3943984"/>
                </a:lnTo>
                <a:lnTo>
                  <a:pt x="3140722" y="1191644"/>
                </a:lnTo>
                <a:lnTo>
                  <a:pt x="5890842" y="3941763"/>
                </a:lnTo>
                <a:close/>
                <a:moveTo>
                  <a:pt x="3733700" y="0"/>
                </a:moveTo>
                <a:lnTo>
                  <a:pt x="8043542" y="0"/>
                </a:lnTo>
                <a:lnTo>
                  <a:pt x="8640960" y="597418"/>
                </a:lnTo>
                <a:lnTo>
                  <a:pt x="5888623" y="3349758"/>
                </a:lnTo>
                <a:lnTo>
                  <a:pt x="3136282" y="597418"/>
                </a:lnTo>
                <a:close/>
              </a:path>
            </a:pathLst>
          </a:custGeom>
          <a:noFill/>
          <a:effectLst>
            <a:outerShdw blurRad="698500" dist="228600" sx="102000" sy="102000" algn="ctr" rotWithShape="0">
              <a:prstClr val="black">
                <a:alpha val="40000"/>
              </a:prstClr>
            </a:outerShdw>
          </a:effectLst>
        </p:spPr>
        <p:txBody>
          <a:bodyPr wrap="square">
            <a:noAutofit/>
          </a:bodyPr>
          <a:lstStyle/>
          <a:p>
            <a:endParaRPr lang="en-US"/>
          </a:p>
        </p:txBody>
      </p:sp>
      <p:sp>
        <p:nvSpPr>
          <p:cNvPr id="3" name="Slide Number Placeholder 2"/>
          <p:cNvSpPr>
            <a:spLocks noGrp="1"/>
          </p:cNvSpPr>
          <p:nvPr>
            <p:ph type="sldNum" sz="quarter" idx="15"/>
          </p:nvPr>
        </p:nvSpPr>
        <p:spPr/>
        <p:txBody>
          <a:bodyPr/>
          <a:lstStyle/>
          <a:p>
            <a:fld id="{5D3A004F-2493-4BCC-BECF-C0616F9350EE}" type="slidenum">
              <a:rPr lang="en-GB" smtClean="0"/>
              <a:pPr/>
              <a:t>‹#›</a:t>
            </a:fld>
            <a:endParaRPr lang="en-GB" dirty="0"/>
          </a:p>
        </p:txBody>
      </p:sp>
      <p:sp>
        <p:nvSpPr>
          <p:cNvPr id="62" name="Footer Placeholder 61"/>
          <p:cNvSpPr>
            <a:spLocks noGrp="1"/>
          </p:cNvSpPr>
          <p:nvPr>
            <p:ph type="ftr" sz="quarter" idx="20"/>
          </p:nvPr>
        </p:nvSpPr>
        <p:spPr/>
        <p:txBody>
          <a:bodyPr/>
          <a:lstStyle/>
          <a:p>
            <a:r>
              <a:rPr lang="en-GB" b="1">
                <a:solidFill>
                  <a:srgbClr val="00AEEF"/>
                </a:solidFill>
              </a:rPr>
              <a:t>Business Plan - PowerPoint template</a:t>
            </a:r>
            <a:endParaRPr lang="en-GB" sz="2800" dirty="0">
              <a:latin typeface="+mn-lt"/>
            </a:endParaRPr>
          </a:p>
        </p:txBody>
      </p:sp>
    </p:spTree>
    <p:extLst>
      <p:ext uri="{BB962C8B-B14F-4D97-AF65-F5344CB8AC3E}">
        <p14:creationId xmlns:p14="http://schemas.microsoft.com/office/powerpoint/2010/main" val="2122171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offee Break">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5D3A004F-2493-4BCC-BECF-C0616F9350EE}" type="slidenum">
              <a:rPr lang="en-GB" smtClean="0"/>
              <a:pPr/>
              <a:t>‹#›</a:t>
            </a:fld>
            <a:endParaRPr lang="en-GB" dirty="0"/>
          </a:p>
        </p:txBody>
      </p:sp>
      <p:sp>
        <p:nvSpPr>
          <p:cNvPr id="4" name="Picture Placeholder 3"/>
          <p:cNvSpPr>
            <a:spLocks noGrp="1"/>
          </p:cNvSpPr>
          <p:nvPr>
            <p:ph type="pic" sz="quarter" idx="17"/>
          </p:nvPr>
        </p:nvSpPr>
        <p:spPr>
          <a:xfrm>
            <a:off x="9164637" y="5273824"/>
            <a:ext cx="6048375" cy="6048375"/>
          </a:xfrm>
          <a:prstGeom prst="ellipse">
            <a:avLst/>
          </a:prstGeom>
        </p:spPr>
        <p:txBody>
          <a:bodyPr/>
          <a:lstStyle/>
          <a:p>
            <a:endParaRPr lang="en-US"/>
          </a:p>
        </p:txBody>
      </p:sp>
      <p:sp>
        <p:nvSpPr>
          <p:cNvPr id="2" name="Footer Placeholder 1"/>
          <p:cNvSpPr>
            <a:spLocks noGrp="1"/>
          </p:cNvSpPr>
          <p:nvPr>
            <p:ph type="ftr" sz="quarter" idx="18"/>
          </p:nvPr>
        </p:nvSpPr>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97538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9715500" cy="13716000"/>
          </a:xfrm>
          <a:noFill/>
        </p:spPr>
        <p:txBody>
          <a:bodyPr>
            <a:normAutofit/>
          </a:bodyPr>
          <a:lstStyle>
            <a:lvl1pPr marL="0" indent="0">
              <a:buNone/>
              <a:defRPr sz="3200">
                <a:solidFill>
                  <a:schemeClr val="bg2"/>
                </a:solidFill>
              </a:defRPr>
            </a:lvl1pPr>
          </a:lstStyle>
          <a:p>
            <a:endParaRPr lang="en-US" dirty="0"/>
          </a:p>
        </p:txBody>
      </p:sp>
      <p:sp>
        <p:nvSpPr>
          <p:cNvPr id="3" name="Slide Number Placeholder 2"/>
          <p:cNvSpPr>
            <a:spLocks noGrp="1"/>
          </p:cNvSpPr>
          <p:nvPr>
            <p:ph type="sldNum" sz="quarter" idx="15"/>
          </p:nvPr>
        </p:nvSpPr>
        <p:spPr/>
        <p:txBody>
          <a:bodyPr/>
          <a:lstStyle/>
          <a:p>
            <a:fld id="{5D3A004F-2493-4BCC-BECF-C0616F9350EE}" type="slidenum">
              <a:rPr lang="en-GB" smtClean="0"/>
              <a:pPr/>
              <a:t>‹#›</a:t>
            </a:fld>
            <a:endParaRPr lang="en-GB" dirty="0"/>
          </a:p>
        </p:txBody>
      </p:sp>
      <p:sp>
        <p:nvSpPr>
          <p:cNvPr id="2" name="Footer Placeholder 1"/>
          <p:cNvSpPr>
            <a:spLocks noGrp="1"/>
          </p:cNvSpPr>
          <p:nvPr>
            <p:ph type="ftr" sz="quarter" idx="16"/>
          </p:nvPr>
        </p:nvSpPr>
        <p:spPr/>
        <p:txBody>
          <a:bodyPr/>
          <a:lstStyle/>
          <a:p>
            <a:r>
              <a:rPr lang="en-GB" b="1">
                <a:latin typeface="Raleway ExtraBold" panose="020B0903030101060003" pitchFamily="34" charset="0"/>
              </a:rPr>
              <a:t>Business</a:t>
            </a:r>
            <a:r>
              <a:rPr lang="en-GB" b="1"/>
              <a:t> </a:t>
            </a:r>
            <a:r>
              <a:rPr lang="en-GB"/>
              <a:t>Plan - PowerPoint template</a:t>
            </a:r>
            <a:endParaRPr lang="en-GB" sz="2800" dirty="0"/>
          </a:p>
        </p:txBody>
      </p:sp>
    </p:spTree>
    <p:extLst>
      <p:ext uri="{BB962C8B-B14F-4D97-AF65-F5344CB8AC3E}">
        <p14:creationId xmlns:p14="http://schemas.microsoft.com/office/powerpoint/2010/main" val="2486709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offee Break">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5D3A004F-2493-4BCC-BECF-C0616F9350EE}" type="slidenum">
              <a:rPr lang="en-GB" smtClean="0"/>
              <a:pPr/>
              <a:t>‹#›</a:t>
            </a:fld>
            <a:endParaRPr lang="en-GB" dirty="0"/>
          </a:p>
        </p:txBody>
      </p:sp>
      <p:sp>
        <p:nvSpPr>
          <p:cNvPr id="14" name="Picture Placeholder 13"/>
          <p:cNvSpPr>
            <a:spLocks noGrp="1" noChangeAspect="1"/>
          </p:cNvSpPr>
          <p:nvPr>
            <p:ph type="pic" sz="quarter" idx="17"/>
          </p:nvPr>
        </p:nvSpPr>
        <p:spPr>
          <a:xfrm>
            <a:off x="12980913" y="0"/>
            <a:ext cx="11396737" cy="13716000"/>
          </a:xfrm>
          <a:custGeom>
            <a:avLst/>
            <a:gdLst>
              <a:gd name="connsiteX0" fmla="*/ 5698367 w 11396737"/>
              <a:gd name="connsiteY0" fmla="*/ 4006645 h 13716000"/>
              <a:gd name="connsiteX1" fmla="*/ 8549301 w 11396737"/>
              <a:gd name="connsiteY1" fmla="*/ 6857578 h 13716000"/>
              <a:gd name="connsiteX2" fmla="*/ 5698367 w 11396737"/>
              <a:gd name="connsiteY2" fmla="*/ 9708511 h 13716000"/>
              <a:gd name="connsiteX3" fmla="*/ 2847435 w 11396737"/>
              <a:gd name="connsiteY3" fmla="*/ 6857578 h 13716000"/>
              <a:gd name="connsiteX4" fmla="*/ 5698367 w 11396737"/>
              <a:gd name="connsiteY4" fmla="*/ 4006645 h 13716000"/>
              <a:gd name="connsiteX5" fmla="*/ 5698367 w 11396737"/>
              <a:gd name="connsiteY5" fmla="*/ 2964003 h 13716000"/>
              <a:gd name="connsiteX6" fmla="*/ 1804793 w 11396737"/>
              <a:gd name="connsiteY6" fmla="*/ 6857578 h 13716000"/>
              <a:gd name="connsiteX7" fmla="*/ 5698367 w 11396737"/>
              <a:gd name="connsiteY7" fmla="*/ 10751153 h 13716000"/>
              <a:gd name="connsiteX8" fmla="*/ 9591943 w 11396737"/>
              <a:gd name="connsiteY8" fmla="*/ 6857578 h 13716000"/>
              <a:gd name="connsiteX9" fmla="*/ 5698367 w 11396737"/>
              <a:gd name="connsiteY9" fmla="*/ 2964003 h 13716000"/>
              <a:gd name="connsiteX10" fmla="*/ 0 w 11396737"/>
              <a:gd name="connsiteY10" fmla="*/ 0 h 13716000"/>
              <a:gd name="connsiteX11" fmla="*/ 11396737 w 11396737"/>
              <a:gd name="connsiteY11" fmla="*/ 0 h 13716000"/>
              <a:gd name="connsiteX12" fmla="*/ 11396737 w 11396737"/>
              <a:gd name="connsiteY12" fmla="*/ 13716000 h 13716000"/>
              <a:gd name="connsiteX13" fmla="*/ 0 w 11396737"/>
              <a:gd name="connsiteY13"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6737" h="13716000">
                <a:moveTo>
                  <a:pt x="5698367" y="4006645"/>
                </a:moveTo>
                <a:cubicBezTo>
                  <a:pt x="7272895" y="4006645"/>
                  <a:pt x="8549301" y="5283051"/>
                  <a:pt x="8549301" y="6857578"/>
                </a:cubicBezTo>
                <a:cubicBezTo>
                  <a:pt x="8549301" y="8432105"/>
                  <a:pt x="7272895" y="9708511"/>
                  <a:pt x="5698367" y="9708511"/>
                </a:cubicBezTo>
                <a:cubicBezTo>
                  <a:pt x="4123841" y="9708511"/>
                  <a:pt x="2847435" y="8432105"/>
                  <a:pt x="2847435" y="6857578"/>
                </a:cubicBezTo>
                <a:cubicBezTo>
                  <a:pt x="2847435" y="5283051"/>
                  <a:pt x="4123841" y="4006645"/>
                  <a:pt x="5698367" y="4006645"/>
                </a:cubicBezTo>
                <a:close/>
                <a:moveTo>
                  <a:pt x="5698367" y="2964003"/>
                </a:moveTo>
                <a:cubicBezTo>
                  <a:pt x="3548006" y="2964003"/>
                  <a:pt x="1804793" y="4707216"/>
                  <a:pt x="1804793" y="6857578"/>
                </a:cubicBezTo>
                <a:cubicBezTo>
                  <a:pt x="1804793" y="9007940"/>
                  <a:pt x="3548006" y="10751153"/>
                  <a:pt x="5698367" y="10751153"/>
                </a:cubicBezTo>
                <a:cubicBezTo>
                  <a:pt x="7848731" y="10751153"/>
                  <a:pt x="9591943" y="9007940"/>
                  <a:pt x="9591943" y="6857578"/>
                </a:cubicBezTo>
                <a:cubicBezTo>
                  <a:pt x="9591943" y="4707216"/>
                  <a:pt x="7848731" y="2964003"/>
                  <a:pt x="5698367" y="2964003"/>
                </a:cubicBezTo>
                <a:close/>
                <a:moveTo>
                  <a:pt x="0" y="0"/>
                </a:moveTo>
                <a:lnTo>
                  <a:pt x="11396737" y="0"/>
                </a:lnTo>
                <a:lnTo>
                  <a:pt x="11396737" y="13716000"/>
                </a:lnTo>
                <a:lnTo>
                  <a:pt x="0" y="13716000"/>
                </a:lnTo>
                <a:close/>
              </a:path>
            </a:pathLst>
          </a:custGeom>
          <a:solidFill>
            <a:srgbClr val="BFBFBF"/>
          </a:solidFill>
        </p:spPr>
        <p:txBody>
          <a:bodyPr wrap="square">
            <a:noAutofit/>
          </a:bodyPr>
          <a:lstStyle>
            <a:lvl1pPr marL="0" indent="0">
              <a:buNone/>
              <a:defRPr sz="3200">
                <a:solidFill>
                  <a:schemeClr val="bg2"/>
                </a:solidFill>
              </a:defRPr>
            </a:lvl1pPr>
          </a:lstStyle>
          <a:p>
            <a:endParaRPr lang="en-US" dirty="0"/>
          </a:p>
        </p:txBody>
      </p:sp>
      <p:sp>
        <p:nvSpPr>
          <p:cNvPr id="2" name="Footer Placeholder 1"/>
          <p:cNvSpPr>
            <a:spLocks noGrp="1"/>
          </p:cNvSpPr>
          <p:nvPr>
            <p:ph type="ftr" sz="quarter" idx="18"/>
          </p:nvPr>
        </p:nvSpPr>
        <p:spPr/>
        <p:txBody>
          <a:bodyPr/>
          <a:lstStyle/>
          <a:p>
            <a:r>
              <a:rPr lang="en-GB" b="1">
                <a:solidFill>
                  <a:srgbClr val="00AEEF"/>
                </a:solidFill>
              </a:rPr>
              <a:t>Business Plan - PowerPoint template</a:t>
            </a:r>
            <a:endParaRPr lang="en-GB" sz="2800" dirty="0">
              <a:latin typeface="+mn-lt"/>
            </a:endParaRPr>
          </a:p>
        </p:txBody>
      </p:sp>
    </p:spTree>
    <p:extLst>
      <p:ext uri="{BB962C8B-B14F-4D97-AF65-F5344CB8AC3E}">
        <p14:creationId xmlns:p14="http://schemas.microsoft.com/office/powerpoint/2010/main" val="1381052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offee Break">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5D3A004F-2493-4BCC-BECF-C0616F9350EE}" type="slidenum">
              <a:rPr lang="en-GB" smtClean="0"/>
              <a:pPr/>
              <a:t>‹#›</a:t>
            </a:fld>
            <a:endParaRPr lang="en-GB" dirty="0"/>
          </a:p>
        </p:txBody>
      </p:sp>
      <p:sp>
        <p:nvSpPr>
          <p:cNvPr id="2" name="Footer Placeholder 1"/>
          <p:cNvSpPr>
            <a:spLocks noGrp="1"/>
          </p:cNvSpPr>
          <p:nvPr>
            <p:ph type="ftr" sz="quarter" idx="18"/>
          </p:nvPr>
        </p:nvSpPr>
        <p:spPr/>
        <p:txBody>
          <a:bodyPr/>
          <a:lstStyle/>
          <a:p>
            <a:r>
              <a:rPr lang="en-GB" b="1">
                <a:solidFill>
                  <a:srgbClr val="00AEEF"/>
                </a:solidFill>
              </a:rPr>
              <a:t>Business Plan - PowerPoint template</a:t>
            </a:r>
            <a:endParaRPr lang="en-GB" sz="2800" dirty="0">
              <a:latin typeface="+mn-lt"/>
            </a:endParaRPr>
          </a:p>
        </p:txBody>
      </p:sp>
      <p:sp>
        <p:nvSpPr>
          <p:cNvPr id="11" name="Picture Placeholder 10"/>
          <p:cNvSpPr>
            <a:spLocks noGrp="1"/>
          </p:cNvSpPr>
          <p:nvPr>
            <p:ph type="pic" sz="quarter" idx="19"/>
          </p:nvPr>
        </p:nvSpPr>
        <p:spPr>
          <a:xfrm>
            <a:off x="0" y="0"/>
            <a:ext cx="10244138" cy="13716000"/>
          </a:xfrm>
          <a:custGeom>
            <a:avLst/>
            <a:gdLst>
              <a:gd name="connsiteX0" fmla="*/ 5128518 w 10244138"/>
              <a:gd name="connsiteY0" fmla="*/ 2305050 h 13716000"/>
              <a:gd name="connsiteX1" fmla="*/ 1356522 w 10244138"/>
              <a:gd name="connsiteY1" fmla="*/ 3784545 h 13716000"/>
              <a:gd name="connsiteX2" fmla="*/ 1277938 w 10244138"/>
              <a:gd name="connsiteY2" fmla="*/ 3902381 h 13716000"/>
              <a:gd name="connsiteX3" fmla="*/ 1277938 w 10244138"/>
              <a:gd name="connsiteY3" fmla="*/ 4046403 h 13716000"/>
              <a:gd name="connsiteX4" fmla="*/ 3059159 w 10244138"/>
              <a:gd name="connsiteY4" fmla="*/ 9532318 h 13716000"/>
              <a:gd name="connsiteX5" fmla="*/ 4879671 w 10244138"/>
              <a:gd name="connsiteY5" fmla="*/ 11254032 h 13716000"/>
              <a:gd name="connsiteX6" fmla="*/ 5128518 w 10244138"/>
              <a:gd name="connsiteY6" fmla="*/ 11404600 h 13716000"/>
              <a:gd name="connsiteX7" fmla="*/ 5377365 w 10244138"/>
              <a:gd name="connsiteY7" fmla="*/ 11254032 h 13716000"/>
              <a:gd name="connsiteX8" fmla="*/ 7191329 w 10244138"/>
              <a:gd name="connsiteY8" fmla="*/ 9532318 h 13716000"/>
              <a:gd name="connsiteX9" fmla="*/ 8972550 w 10244138"/>
              <a:gd name="connsiteY9" fmla="*/ 4046403 h 13716000"/>
              <a:gd name="connsiteX10" fmla="*/ 8972550 w 10244138"/>
              <a:gd name="connsiteY10" fmla="*/ 3902381 h 13716000"/>
              <a:gd name="connsiteX11" fmla="*/ 8893966 w 10244138"/>
              <a:gd name="connsiteY11" fmla="*/ 3784545 h 13716000"/>
              <a:gd name="connsiteX12" fmla="*/ 5128518 w 10244138"/>
              <a:gd name="connsiteY12" fmla="*/ 2305050 h 13716000"/>
              <a:gd name="connsiteX13" fmla="*/ 0 w 10244138"/>
              <a:gd name="connsiteY13" fmla="*/ 0 h 13716000"/>
              <a:gd name="connsiteX14" fmla="*/ 10244138 w 10244138"/>
              <a:gd name="connsiteY14" fmla="*/ 0 h 13716000"/>
              <a:gd name="connsiteX15" fmla="*/ 10244138 w 10244138"/>
              <a:gd name="connsiteY15" fmla="*/ 13716000 h 13716000"/>
              <a:gd name="connsiteX16" fmla="*/ 0 w 10244138"/>
              <a:gd name="connsiteY16"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44138" h="13716000">
                <a:moveTo>
                  <a:pt x="5128518" y="2305050"/>
                </a:moveTo>
                <a:cubicBezTo>
                  <a:pt x="2325715" y="2305050"/>
                  <a:pt x="1395813" y="3725628"/>
                  <a:pt x="1356522" y="3784545"/>
                </a:cubicBezTo>
                <a:cubicBezTo>
                  <a:pt x="1356522" y="3784545"/>
                  <a:pt x="1356522" y="3784545"/>
                  <a:pt x="1277938" y="3902381"/>
                </a:cubicBezTo>
                <a:cubicBezTo>
                  <a:pt x="1277938" y="3902381"/>
                  <a:pt x="1277938" y="3902381"/>
                  <a:pt x="1277938" y="4046403"/>
                </a:cubicBezTo>
                <a:cubicBezTo>
                  <a:pt x="1277938" y="6658432"/>
                  <a:pt x="2247132" y="8471796"/>
                  <a:pt x="3059159" y="9532318"/>
                </a:cubicBezTo>
                <a:cubicBezTo>
                  <a:pt x="3949770" y="10697585"/>
                  <a:pt x="4840380" y="11234393"/>
                  <a:pt x="4879671" y="11254032"/>
                </a:cubicBezTo>
                <a:lnTo>
                  <a:pt x="5128518" y="11404600"/>
                </a:lnTo>
                <a:cubicBezTo>
                  <a:pt x="5128518" y="11404600"/>
                  <a:pt x="5128518" y="11404600"/>
                  <a:pt x="5377365" y="11254032"/>
                </a:cubicBezTo>
                <a:cubicBezTo>
                  <a:pt x="5410108" y="11234393"/>
                  <a:pt x="6307268" y="10697585"/>
                  <a:pt x="7191329" y="9532318"/>
                </a:cubicBezTo>
                <a:cubicBezTo>
                  <a:pt x="8003357" y="8471796"/>
                  <a:pt x="8972550" y="6658432"/>
                  <a:pt x="8972550" y="4046403"/>
                </a:cubicBezTo>
                <a:cubicBezTo>
                  <a:pt x="8972550" y="4046403"/>
                  <a:pt x="8972550" y="4046403"/>
                  <a:pt x="8972550" y="3902381"/>
                </a:cubicBezTo>
                <a:cubicBezTo>
                  <a:pt x="8972550" y="3902381"/>
                  <a:pt x="8972550" y="3902381"/>
                  <a:pt x="8893966" y="3784545"/>
                </a:cubicBezTo>
                <a:cubicBezTo>
                  <a:pt x="8861224" y="3725628"/>
                  <a:pt x="7924773" y="2305050"/>
                  <a:pt x="5128518" y="2305050"/>
                </a:cubicBezTo>
                <a:close/>
                <a:moveTo>
                  <a:pt x="0" y="0"/>
                </a:moveTo>
                <a:lnTo>
                  <a:pt x="10244138" y="0"/>
                </a:lnTo>
                <a:lnTo>
                  <a:pt x="10244138" y="13716000"/>
                </a:lnTo>
                <a:lnTo>
                  <a:pt x="0" y="13716000"/>
                </a:lnTo>
                <a:close/>
              </a:path>
            </a:pathLst>
          </a:custGeom>
          <a:noFill/>
        </p:spPr>
        <p:txBody>
          <a:bodyPr wrap="square">
            <a:noAutofit/>
          </a:bodyPr>
          <a:lstStyle/>
          <a:p>
            <a:endParaRPr lang="en-US"/>
          </a:p>
        </p:txBody>
      </p:sp>
    </p:spTree>
    <p:extLst>
      <p:ext uri="{BB962C8B-B14F-4D97-AF65-F5344CB8AC3E}">
        <p14:creationId xmlns:p14="http://schemas.microsoft.com/office/powerpoint/2010/main" val="2158931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15617" y="12834664"/>
            <a:ext cx="22538504" cy="730250"/>
          </a:xfrm>
          <a:prstGeom prst="rect">
            <a:avLst/>
          </a:prstGeom>
          <a:noFill/>
        </p:spPr>
        <p:txBody>
          <a:bodyPr vert="horz" lIns="91440" tIns="45720" rIns="91440" bIns="45720" rtlCol="0" anchor="ctr"/>
          <a:lstStyle>
            <a:lvl1pPr algn="r">
              <a:defRPr sz="3200">
                <a:solidFill>
                  <a:schemeClr val="tx1"/>
                </a:solidFill>
                <a:latin typeface="+mn-lt"/>
              </a:defRPr>
            </a:lvl1pPr>
          </a:lstStyle>
          <a:p>
            <a:r>
              <a:rPr lang="en-GB" b="1" dirty="0">
                <a:latin typeface="Raleway ExtraBold" panose="020B0903030101060003" pitchFamily="34" charset="0"/>
              </a:rPr>
              <a:t>Business</a:t>
            </a:r>
            <a:r>
              <a:rPr lang="en-GB" b="1" dirty="0"/>
              <a:t> </a:t>
            </a:r>
            <a:r>
              <a:rPr lang="en-GB" dirty="0"/>
              <a:t>Plan - PowerPoint template</a:t>
            </a:r>
            <a:endParaRPr lang="en-GB" sz="2800" dirty="0"/>
          </a:p>
        </p:txBody>
      </p:sp>
      <p:sp>
        <p:nvSpPr>
          <p:cNvPr id="8" name="Slide Number Placeholder 7"/>
          <p:cNvSpPr>
            <a:spLocks noGrp="1"/>
          </p:cNvSpPr>
          <p:nvPr>
            <p:ph type="sldNum" sz="quarter" idx="4"/>
          </p:nvPr>
        </p:nvSpPr>
        <p:spPr>
          <a:xfrm>
            <a:off x="23212671" y="161256"/>
            <a:ext cx="997161" cy="1008112"/>
          </a:xfrm>
          <a:prstGeom prst="ellipse">
            <a:avLst/>
          </a:prstGeom>
          <a:gradFill flip="none" rotWithShape="1">
            <a:gsLst>
              <a:gs pos="0">
                <a:schemeClr val="accent2"/>
              </a:gs>
              <a:gs pos="100000">
                <a:schemeClr val="accent3"/>
              </a:gs>
            </a:gsLst>
            <a:lin ang="13800000" scaled="0"/>
            <a:tileRect/>
          </a:gradFill>
        </p:spPr>
        <p:txBody>
          <a:bodyPr vert="horz" wrap="square" lIns="91440" tIns="45720" rIns="91440" bIns="45720" rtlCol="0" anchor="ctr">
            <a:noAutofit/>
          </a:bodyPr>
          <a:lstStyle>
            <a:lvl1pPr algn="ctr">
              <a:defRPr sz="2400" b="1">
                <a:solidFill>
                  <a:schemeClr val="bg1"/>
                </a:solidFill>
              </a:defRPr>
            </a:lvl1pPr>
          </a:lstStyle>
          <a:p>
            <a:fld id="{5D3A004F-2493-4BCC-BECF-C0616F9350EE}" type="slidenum">
              <a:rPr lang="en-GB" smtClean="0"/>
              <a:pPr/>
              <a:t>‹#›</a:t>
            </a:fld>
            <a:endParaRPr lang="en-GB" dirty="0"/>
          </a:p>
        </p:txBody>
      </p:sp>
      <p:sp>
        <p:nvSpPr>
          <p:cNvPr id="4" name="TextBox 3"/>
          <p:cNvSpPr txBox="1"/>
          <p:nvPr userDrawn="1"/>
        </p:nvSpPr>
        <p:spPr>
          <a:xfrm rot="16200000">
            <a:off x="-2196253" y="7440416"/>
            <a:ext cx="5121915" cy="461665"/>
          </a:xfrm>
          <a:prstGeom prst="rect">
            <a:avLst/>
          </a:prstGeom>
          <a:noFill/>
        </p:spPr>
        <p:txBody>
          <a:bodyPr wrap="none" rtlCol="0">
            <a:spAutoFit/>
          </a:bodyPr>
          <a:lstStyle/>
          <a:p>
            <a:r>
              <a:rPr lang="en-US" sz="2400" spc="600" dirty="0"/>
              <a:t>www.yourcompany.com</a:t>
            </a:r>
          </a:p>
        </p:txBody>
      </p:sp>
      <p:cxnSp>
        <p:nvCxnSpPr>
          <p:cNvPr id="7" name="Straight Connector 6"/>
          <p:cNvCxnSpPr/>
          <p:nvPr userDrawn="1"/>
        </p:nvCxnSpPr>
        <p:spPr>
          <a:xfrm>
            <a:off x="349896" y="10232206"/>
            <a:ext cx="0" cy="3034506"/>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10480"/>
      </p:ext>
    </p:extLst>
  </p:cSld>
  <p:clrMap bg1="lt1" tx1="dk1" bg2="lt2" tx2="dk2" accent1="accent1" accent2="accent2" accent3="accent3" accent4="accent4" accent5="accent5" accent6="accent6" hlink="hlink" folHlink="folHlink"/>
  <p:sldLayoutIdLst>
    <p:sldLayoutId id="2147483679" r:id="rId1"/>
    <p:sldLayoutId id="2147483773" r:id="rId2"/>
    <p:sldLayoutId id="2147483690" r:id="rId3"/>
    <p:sldLayoutId id="2147483754" r:id="rId4"/>
    <p:sldLayoutId id="2147483746" r:id="rId5"/>
    <p:sldLayoutId id="2147483745" r:id="rId6"/>
    <p:sldLayoutId id="2147483692" r:id="rId7"/>
    <p:sldLayoutId id="2147483734" r:id="rId8"/>
    <p:sldLayoutId id="2147483743" r:id="rId9"/>
    <p:sldLayoutId id="2147483704" r:id="rId10"/>
    <p:sldLayoutId id="2147483718" r:id="rId11"/>
    <p:sldLayoutId id="2147483719" r:id="rId12"/>
    <p:sldLayoutId id="2147483715" r:id="rId13"/>
    <p:sldLayoutId id="2147483722" r:id="rId14"/>
    <p:sldLayoutId id="2147483723" r:id="rId15"/>
    <p:sldLayoutId id="214748373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2" r:id="rId24"/>
    <p:sldLayoutId id="2147483740" r:id="rId25"/>
    <p:sldLayoutId id="2147483742" r:id="rId26"/>
    <p:sldLayoutId id="2147483744" r:id="rId27"/>
    <p:sldLayoutId id="2147483747" r:id="rId28"/>
    <p:sldLayoutId id="2147483753" r:id="rId29"/>
    <p:sldLayoutId id="2147483775" r:id="rId30"/>
    <p:sldLayoutId id="2147483770" r:id="rId31"/>
    <p:sldLayoutId id="2147483771" r:id="rId32"/>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tiff"/><Relationship Id="rId5" Type="http://schemas.openxmlformats.org/officeDocument/2006/relationships/image" Target="../media/image14.tiff"/><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2.tiff"/><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tiff"/><Relationship Id="rId1" Type="http://schemas.openxmlformats.org/officeDocument/2006/relationships/slideLayout" Target="../slideLayouts/slideLayout1.xml"/><Relationship Id="rId6" Type="http://schemas.openxmlformats.org/officeDocument/2006/relationships/image" Target="../media/image20.tiff"/><Relationship Id="rId5" Type="http://schemas.openxmlformats.org/officeDocument/2006/relationships/image" Target="../media/image19.tiff"/><Relationship Id="rId4" Type="http://schemas.openxmlformats.org/officeDocument/2006/relationships/image" Target="../media/image18.png"/><Relationship Id="rId9" Type="http://schemas.openxmlformats.org/officeDocument/2006/relationships/image" Target="../media/image23.tiff"/></Relationships>
</file>

<file path=ppt/slides/_rels/slide5.xml.rels><?xml version="1.0" encoding="UTF-8" standalone="yes"?>
<Relationships xmlns="http://schemas.openxmlformats.org/package/2006/relationships"><Relationship Id="rId3" Type="http://schemas.openxmlformats.org/officeDocument/2006/relationships/hyperlink" Target="http://www.cosmoslabels.com/" TargetMode="External"/><Relationship Id="rId2" Type="http://schemas.openxmlformats.org/officeDocument/2006/relationships/hyperlink" Target="http://www.cosmossupplies.com/" TargetMode="External"/><Relationship Id="rId1" Type="http://schemas.openxmlformats.org/officeDocument/2006/relationships/slideLayout" Target="../slideLayouts/slideLayout1.xml"/><Relationship Id="rId5" Type="http://schemas.openxmlformats.org/officeDocument/2006/relationships/hyperlink" Target="http://www.store.cosmossupplies.com/" TargetMode="External"/><Relationship Id="rId4" Type="http://schemas.openxmlformats.org/officeDocument/2006/relationships/hyperlink" Target="http://www.cosmos-consumables.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D9349737-12C4-7849-871E-C2930604B075}"/>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916" b="916"/>
          <a:stretch>
            <a:fillRect/>
          </a:stretch>
        </p:blipFill>
        <p:spPr>
          <a:xfrm>
            <a:off x="0" y="0"/>
            <a:ext cx="24377650" cy="8169240"/>
          </a:xfrm>
        </p:spPr>
      </p:pic>
      <p:sp>
        <p:nvSpPr>
          <p:cNvPr id="7" name="Freeform 5"/>
          <p:cNvSpPr>
            <a:spLocks/>
          </p:cNvSpPr>
          <p:nvPr/>
        </p:nvSpPr>
        <p:spPr bwMode="auto">
          <a:xfrm>
            <a:off x="1325666" y="3519059"/>
            <a:ext cx="5566266" cy="1346134"/>
          </a:xfrm>
          <a:custGeom>
            <a:avLst/>
            <a:gdLst>
              <a:gd name="T0" fmla="*/ 80 w 1548"/>
              <a:gd name="T1" fmla="*/ 372 h 372"/>
              <a:gd name="T2" fmla="*/ 1469 w 1548"/>
              <a:gd name="T3" fmla="*/ 372 h 372"/>
              <a:gd name="T4" fmla="*/ 1548 w 1548"/>
              <a:gd name="T5" fmla="*/ 292 h 372"/>
              <a:gd name="T6" fmla="*/ 1548 w 1548"/>
              <a:gd name="T7" fmla="*/ 80 h 372"/>
              <a:gd name="T8" fmla="*/ 1469 w 1548"/>
              <a:gd name="T9" fmla="*/ 0 h 372"/>
              <a:gd name="T10" fmla="*/ 80 w 1548"/>
              <a:gd name="T11" fmla="*/ 0 h 372"/>
              <a:gd name="T12" fmla="*/ 0 w 1548"/>
              <a:gd name="T13" fmla="*/ 80 h 372"/>
              <a:gd name="T14" fmla="*/ 0 w 1548"/>
              <a:gd name="T15" fmla="*/ 292 h 372"/>
              <a:gd name="T16" fmla="*/ 80 w 1548"/>
              <a:gd name="T17"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8" h="372">
                <a:moveTo>
                  <a:pt x="80" y="372"/>
                </a:moveTo>
                <a:cubicBezTo>
                  <a:pt x="1469" y="372"/>
                  <a:pt x="1469" y="372"/>
                  <a:pt x="1469" y="372"/>
                </a:cubicBezTo>
                <a:cubicBezTo>
                  <a:pt x="1513" y="372"/>
                  <a:pt x="1548" y="336"/>
                  <a:pt x="1548" y="292"/>
                </a:cubicBezTo>
                <a:cubicBezTo>
                  <a:pt x="1548" y="80"/>
                  <a:pt x="1548" y="80"/>
                  <a:pt x="1548" y="80"/>
                </a:cubicBezTo>
                <a:cubicBezTo>
                  <a:pt x="1548" y="36"/>
                  <a:pt x="1513" y="0"/>
                  <a:pt x="1469" y="0"/>
                </a:cubicBezTo>
                <a:cubicBezTo>
                  <a:pt x="80" y="0"/>
                  <a:pt x="80" y="0"/>
                  <a:pt x="80" y="0"/>
                </a:cubicBezTo>
                <a:cubicBezTo>
                  <a:pt x="36" y="0"/>
                  <a:pt x="0" y="36"/>
                  <a:pt x="0" y="80"/>
                </a:cubicBezTo>
                <a:cubicBezTo>
                  <a:pt x="0" y="292"/>
                  <a:pt x="0" y="292"/>
                  <a:pt x="0" y="292"/>
                </a:cubicBezTo>
                <a:cubicBezTo>
                  <a:pt x="0" y="336"/>
                  <a:pt x="36" y="372"/>
                  <a:pt x="80" y="37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TextBox 63"/>
          <p:cNvSpPr txBox="1"/>
          <p:nvPr/>
        </p:nvSpPr>
        <p:spPr>
          <a:xfrm>
            <a:off x="1125544" y="737320"/>
            <a:ext cx="18840145" cy="2646878"/>
          </a:xfrm>
          <a:prstGeom prst="rect">
            <a:avLst/>
          </a:prstGeom>
          <a:noFill/>
        </p:spPr>
        <p:txBody>
          <a:bodyPr wrap="square" rtlCol="0">
            <a:spAutoFit/>
          </a:bodyPr>
          <a:lstStyle/>
          <a:p>
            <a:r>
              <a:rPr lang="en-US" sz="16600" dirty="0">
                <a:solidFill>
                  <a:schemeClr val="bg1"/>
                </a:solidFill>
                <a:latin typeface="Raleway Black" panose="020B0A03030101060003" pitchFamily="34" charset="0"/>
              </a:rPr>
              <a:t>COSMOS</a:t>
            </a:r>
          </a:p>
        </p:txBody>
      </p:sp>
      <p:sp>
        <p:nvSpPr>
          <p:cNvPr id="15" name="TextBox 14">
            <a:extLst>
              <a:ext uri="{FF2B5EF4-FFF2-40B4-BE49-F238E27FC236}">
                <a16:creationId xmlns:a16="http://schemas.microsoft.com/office/drawing/2014/main" id="{CA75D4C0-D30B-4148-890A-354CC3DBE4CB}"/>
              </a:ext>
            </a:extLst>
          </p:cNvPr>
          <p:cNvSpPr txBox="1"/>
          <p:nvPr/>
        </p:nvSpPr>
        <p:spPr>
          <a:xfrm>
            <a:off x="342900" y="12144375"/>
            <a:ext cx="184731" cy="369332"/>
          </a:xfrm>
          <a:prstGeom prst="rect">
            <a:avLst/>
          </a:prstGeom>
          <a:noFill/>
        </p:spPr>
        <p:txBody>
          <a:bodyPr wrap="none" rtlCol="0">
            <a:spAutoFit/>
          </a:bodyPr>
          <a:lstStyle/>
          <a:p>
            <a:endParaRPr lang="en-US" dirty="0"/>
          </a:p>
        </p:txBody>
      </p:sp>
      <p:sp>
        <p:nvSpPr>
          <p:cNvPr id="16" name="Rectangle 15">
            <a:extLst>
              <a:ext uri="{FF2B5EF4-FFF2-40B4-BE49-F238E27FC236}">
                <a16:creationId xmlns:a16="http://schemas.microsoft.com/office/drawing/2014/main" id="{F4809155-03C3-C142-A3BE-7262F165B426}"/>
              </a:ext>
            </a:extLst>
          </p:cNvPr>
          <p:cNvSpPr/>
          <p:nvPr/>
        </p:nvSpPr>
        <p:spPr>
          <a:xfrm>
            <a:off x="0" y="8169240"/>
            <a:ext cx="739554" cy="5313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40232A1F-0BDA-734F-B5C6-F42E0FE8A9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116" y="9068419"/>
            <a:ext cx="4806077" cy="3615787"/>
          </a:xfrm>
          <a:prstGeom prst="rect">
            <a:avLst/>
          </a:prstGeom>
        </p:spPr>
      </p:pic>
      <p:sp>
        <p:nvSpPr>
          <p:cNvPr id="36" name="TextBox 35">
            <a:extLst>
              <a:ext uri="{FF2B5EF4-FFF2-40B4-BE49-F238E27FC236}">
                <a16:creationId xmlns:a16="http://schemas.microsoft.com/office/drawing/2014/main" id="{929D2C45-83EE-4849-AD7C-BDAFB4A8A931}"/>
              </a:ext>
            </a:extLst>
          </p:cNvPr>
          <p:cNvSpPr txBox="1"/>
          <p:nvPr/>
        </p:nvSpPr>
        <p:spPr>
          <a:xfrm>
            <a:off x="1459633" y="3473624"/>
            <a:ext cx="5566266" cy="1354217"/>
          </a:xfrm>
          <a:prstGeom prst="rect">
            <a:avLst/>
          </a:prstGeom>
          <a:noFill/>
        </p:spPr>
        <p:txBody>
          <a:bodyPr wrap="square" rtlCol="0">
            <a:spAutoFit/>
          </a:bodyPr>
          <a:lstStyle/>
          <a:p>
            <a:r>
              <a:rPr lang="en-US" sz="8200" b="1" dirty="0">
                <a:solidFill>
                  <a:schemeClr val="bg1"/>
                </a:solidFill>
              </a:rPr>
              <a:t>SUPPLIES</a:t>
            </a:r>
          </a:p>
        </p:txBody>
      </p:sp>
      <p:sp>
        <p:nvSpPr>
          <p:cNvPr id="37" name="TextBox 36">
            <a:extLst>
              <a:ext uri="{FF2B5EF4-FFF2-40B4-BE49-F238E27FC236}">
                <a16:creationId xmlns:a16="http://schemas.microsoft.com/office/drawing/2014/main" id="{8DD2686C-156C-F745-B739-48F8AE7250F9}"/>
              </a:ext>
            </a:extLst>
          </p:cNvPr>
          <p:cNvSpPr txBox="1"/>
          <p:nvPr/>
        </p:nvSpPr>
        <p:spPr>
          <a:xfrm>
            <a:off x="1271825" y="5414276"/>
            <a:ext cx="7316600" cy="1077218"/>
          </a:xfrm>
          <a:prstGeom prst="rect">
            <a:avLst/>
          </a:prstGeom>
          <a:noFill/>
        </p:spPr>
        <p:txBody>
          <a:bodyPr wrap="square" rtlCol="0">
            <a:spAutoFit/>
          </a:bodyPr>
          <a:lstStyle/>
          <a:p>
            <a:r>
              <a:rPr lang="en-US" sz="3200" dirty="0">
                <a:solidFill>
                  <a:schemeClr val="bg1"/>
                </a:solidFill>
              </a:rPr>
              <a:t>Presenting for the Q-Guild and Members on 29</a:t>
            </a:r>
            <a:r>
              <a:rPr lang="en-US" sz="3200" baseline="30000" dirty="0">
                <a:solidFill>
                  <a:schemeClr val="bg1"/>
                </a:solidFill>
              </a:rPr>
              <a:t>th</a:t>
            </a:r>
            <a:r>
              <a:rPr lang="en-US" sz="3200" dirty="0">
                <a:solidFill>
                  <a:schemeClr val="bg1"/>
                </a:solidFill>
              </a:rPr>
              <a:t> July 2020.</a:t>
            </a:r>
          </a:p>
        </p:txBody>
      </p:sp>
      <p:pic>
        <p:nvPicPr>
          <p:cNvPr id="4" name="Picture 3">
            <a:extLst>
              <a:ext uri="{FF2B5EF4-FFF2-40B4-BE49-F238E27FC236}">
                <a16:creationId xmlns:a16="http://schemas.microsoft.com/office/drawing/2014/main" id="{4DDD1CF2-B4C9-CD48-97CB-4F341700FF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8182" y="13260363"/>
            <a:ext cx="24514013" cy="646044"/>
          </a:xfrm>
          <a:prstGeom prst="rect">
            <a:avLst/>
          </a:prstGeom>
        </p:spPr>
      </p:pic>
      <p:pic>
        <p:nvPicPr>
          <p:cNvPr id="2" name="Picture 1">
            <a:extLst>
              <a:ext uri="{FF2B5EF4-FFF2-40B4-BE49-F238E27FC236}">
                <a16:creationId xmlns:a16="http://schemas.microsoft.com/office/drawing/2014/main" id="{609D2CB8-42CA-3747-89F1-8787389E8BC5}"/>
              </a:ext>
            </a:extLst>
          </p:cNvPr>
          <p:cNvPicPr>
            <a:picLocks noChangeAspect="1"/>
          </p:cNvPicPr>
          <p:nvPr/>
        </p:nvPicPr>
        <p:blipFill>
          <a:blip r:embed="rId6" cstate="print"/>
          <a:stretch>
            <a:fillRect/>
          </a:stretch>
        </p:blipFill>
        <p:spPr>
          <a:xfrm>
            <a:off x="14133041" y="1601416"/>
            <a:ext cx="8375805" cy="10642200"/>
          </a:xfrm>
          <a:prstGeom prst="rect">
            <a:avLst/>
          </a:prstGeom>
        </p:spPr>
      </p:pic>
    </p:spTree>
    <p:extLst>
      <p:ext uri="{BB962C8B-B14F-4D97-AF65-F5344CB8AC3E}">
        <p14:creationId xmlns:p14="http://schemas.microsoft.com/office/powerpoint/2010/main" val="1187609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81D13786-D825-F84F-B286-964CFD475D2C}"/>
              </a:ext>
            </a:extLst>
          </p:cNvPr>
          <p:cNvSpPr/>
          <p:nvPr/>
        </p:nvSpPr>
        <p:spPr>
          <a:xfrm rot="5400000">
            <a:off x="-586791" y="580347"/>
            <a:ext cx="13706671" cy="12564639"/>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13412961" y="660990"/>
            <a:ext cx="10707570" cy="2164562"/>
            <a:chOff x="1986464" y="5358723"/>
            <a:chExt cx="10707570" cy="2164562"/>
          </a:xfrm>
        </p:grpSpPr>
        <p:sp>
          <p:nvSpPr>
            <p:cNvPr id="28" name="Oval 27"/>
            <p:cNvSpPr/>
            <p:nvPr/>
          </p:nvSpPr>
          <p:spPr>
            <a:xfrm>
              <a:off x="1986464" y="5574747"/>
              <a:ext cx="1396994" cy="1396992"/>
            </a:xfrm>
            <a:prstGeom prst="ellipse">
              <a:avLst/>
            </a:prstGeom>
            <a:solidFill>
              <a:srgbClr val="DF0C70"/>
            </a:solidFill>
            <a:ln>
              <a:noFill/>
            </a:ln>
            <a:effectLst>
              <a:outerShdw blurRad="596900" dist="228600" dir="3900000" sx="91000" sy="91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p>
          </p:txBody>
        </p:sp>
        <p:sp>
          <p:nvSpPr>
            <p:cNvPr id="33" name="TextBox 32"/>
            <p:cNvSpPr txBox="1"/>
            <p:nvPr/>
          </p:nvSpPr>
          <p:spPr>
            <a:xfrm>
              <a:off x="3904061" y="5953625"/>
              <a:ext cx="8284764" cy="1569660"/>
            </a:xfrm>
            <a:prstGeom prst="rect">
              <a:avLst/>
            </a:prstGeom>
            <a:noFill/>
          </p:spPr>
          <p:txBody>
            <a:bodyPr wrap="square" rtlCol="0">
              <a:spAutoFit/>
            </a:bodyPr>
            <a:lstStyle/>
            <a:p>
              <a:r>
                <a:rPr lang="en-US" sz="2400" dirty="0">
                  <a:solidFill>
                    <a:schemeClr val="tx1">
                      <a:lumMod val="50000"/>
                    </a:schemeClr>
                  </a:solidFill>
                </a:rPr>
                <a:t>Being responsible for the whole process, from design to print allows us the opportunity to be very competitive.</a:t>
              </a:r>
            </a:p>
            <a:p>
              <a:r>
                <a:rPr lang="en-US" sz="2400" b="1" dirty="0">
                  <a:solidFill>
                    <a:schemeClr val="tx1">
                      <a:lumMod val="50000"/>
                    </a:schemeClr>
                  </a:solidFill>
                </a:rPr>
                <a:t>We guarantee to all members that we will beat any genuine price on a like for like bespoke label.</a:t>
              </a:r>
            </a:p>
          </p:txBody>
        </p:sp>
        <p:sp>
          <p:nvSpPr>
            <p:cNvPr id="34" name="TextBox 33"/>
            <p:cNvSpPr txBox="1"/>
            <p:nvPr/>
          </p:nvSpPr>
          <p:spPr>
            <a:xfrm>
              <a:off x="3904061" y="5358723"/>
              <a:ext cx="8789973" cy="646331"/>
            </a:xfrm>
            <a:prstGeom prst="rect">
              <a:avLst/>
            </a:prstGeom>
            <a:noFill/>
          </p:spPr>
          <p:txBody>
            <a:bodyPr wrap="square" rtlCol="0">
              <a:spAutoFit/>
            </a:bodyPr>
            <a:lstStyle/>
            <a:p>
              <a:r>
                <a:rPr lang="en-US" sz="3600" dirty="0">
                  <a:solidFill>
                    <a:srgbClr val="DF0C70"/>
                  </a:solidFill>
                  <a:latin typeface="+mj-lt"/>
                </a:rPr>
                <a:t>Labels.</a:t>
              </a:r>
            </a:p>
          </p:txBody>
        </p:sp>
      </p:grpSp>
      <p:sp>
        <p:nvSpPr>
          <p:cNvPr id="49" name="Rectangle 48"/>
          <p:cNvSpPr/>
          <p:nvPr/>
        </p:nvSpPr>
        <p:spPr>
          <a:xfrm>
            <a:off x="723353" y="377280"/>
            <a:ext cx="10101374" cy="1015663"/>
          </a:xfrm>
          <a:prstGeom prst="rect">
            <a:avLst/>
          </a:prstGeom>
        </p:spPr>
        <p:txBody>
          <a:bodyPr wrap="square">
            <a:spAutoFit/>
          </a:bodyPr>
          <a:lstStyle/>
          <a:p>
            <a:r>
              <a:rPr lang="en-US" sz="6000" b="1" dirty="0">
                <a:solidFill>
                  <a:srgbClr val="DF0C70"/>
                </a:solidFill>
                <a:latin typeface="Raleway Black" panose="020B0A03030101060003" pitchFamily="34" charset="0"/>
              </a:rPr>
              <a:t>About </a:t>
            </a:r>
            <a:r>
              <a:rPr lang="en-US" sz="6000" dirty="0">
                <a:solidFill>
                  <a:srgbClr val="DF0C70"/>
                </a:solidFill>
                <a:latin typeface="Raleway" panose="020B0503030101060003" pitchFamily="34" charset="0"/>
              </a:rPr>
              <a:t>Cosmos Supplies.</a:t>
            </a:r>
            <a:endParaRPr lang="en-US" sz="5400" dirty="0">
              <a:solidFill>
                <a:srgbClr val="DF0C70"/>
              </a:solidFill>
            </a:endParaRPr>
          </a:p>
        </p:txBody>
      </p:sp>
      <p:sp>
        <p:nvSpPr>
          <p:cNvPr id="55" name="TextBox 54"/>
          <p:cNvSpPr txBox="1"/>
          <p:nvPr/>
        </p:nvSpPr>
        <p:spPr>
          <a:xfrm>
            <a:off x="762328" y="1601416"/>
            <a:ext cx="10101374" cy="5016758"/>
          </a:xfrm>
          <a:prstGeom prst="rect">
            <a:avLst/>
          </a:prstGeom>
          <a:noFill/>
        </p:spPr>
        <p:txBody>
          <a:bodyPr wrap="square" rtlCol="0">
            <a:spAutoFit/>
          </a:bodyPr>
          <a:lstStyle/>
          <a:p>
            <a:r>
              <a:rPr lang="en-US" sz="3200" dirty="0">
                <a:solidFill>
                  <a:schemeClr val="bg1"/>
                </a:solidFill>
              </a:rPr>
              <a:t>Aaron Barber joined Cosmos in 2016 and has over 11 years experience; predominantly working within the label industry.</a:t>
            </a:r>
          </a:p>
          <a:p>
            <a:endParaRPr lang="en-US" sz="3200" dirty="0">
              <a:solidFill>
                <a:schemeClr val="bg1"/>
              </a:solidFill>
            </a:endParaRPr>
          </a:p>
          <a:p>
            <a:r>
              <a:rPr lang="en-US" sz="3200" dirty="0">
                <a:solidFill>
                  <a:schemeClr val="bg1"/>
                </a:solidFill>
              </a:rPr>
              <a:t>2016 is the same year Cosmos became a Q-Guild corporate member and began supplying a number of members with bespoke scale labels.</a:t>
            </a:r>
          </a:p>
          <a:p>
            <a:endParaRPr lang="en-US" sz="3200" dirty="0">
              <a:solidFill>
                <a:schemeClr val="bg1"/>
              </a:solidFill>
            </a:endParaRPr>
          </a:p>
          <a:p>
            <a:r>
              <a:rPr lang="en-US" sz="3200" dirty="0">
                <a:solidFill>
                  <a:schemeClr val="bg1"/>
                </a:solidFill>
              </a:rPr>
              <a:t>We do however have </a:t>
            </a:r>
            <a:r>
              <a:rPr lang="en-US" sz="3200" b="1" dirty="0">
                <a:solidFill>
                  <a:schemeClr val="bg1"/>
                </a:solidFill>
              </a:rPr>
              <a:t>5</a:t>
            </a:r>
            <a:r>
              <a:rPr lang="en-US" sz="3200" dirty="0">
                <a:solidFill>
                  <a:schemeClr val="bg1"/>
                </a:solidFill>
              </a:rPr>
              <a:t> </a:t>
            </a:r>
            <a:r>
              <a:rPr lang="en-US" sz="3200" b="1" dirty="0">
                <a:solidFill>
                  <a:schemeClr val="bg1"/>
                </a:solidFill>
              </a:rPr>
              <a:t>key sectors </a:t>
            </a:r>
            <a:r>
              <a:rPr lang="en-US" sz="3200" dirty="0">
                <a:solidFill>
                  <a:schemeClr val="bg1"/>
                </a:solidFill>
              </a:rPr>
              <a:t>that make up our business:</a:t>
            </a:r>
          </a:p>
        </p:txBody>
      </p:sp>
      <p:sp>
        <p:nvSpPr>
          <p:cNvPr id="40" name="Rectangle 39">
            <a:extLst>
              <a:ext uri="{FF2B5EF4-FFF2-40B4-BE49-F238E27FC236}">
                <a16:creationId xmlns:a16="http://schemas.microsoft.com/office/drawing/2014/main" id="{1531FDDF-995A-614D-AC90-93EA41287384}"/>
              </a:ext>
            </a:extLst>
          </p:cNvPr>
          <p:cNvSpPr/>
          <p:nvPr/>
        </p:nvSpPr>
        <p:spPr>
          <a:xfrm>
            <a:off x="0" y="4625752"/>
            <a:ext cx="739554" cy="8856984"/>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A44CC98-B29C-8940-AEA8-E93E274E82AE}"/>
              </a:ext>
            </a:extLst>
          </p:cNvPr>
          <p:cNvGrpSpPr/>
          <p:nvPr/>
        </p:nvGrpSpPr>
        <p:grpSpPr>
          <a:xfrm>
            <a:off x="13434584" y="3113584"/>
            <a:ext cx="10707570" cy="2164562"/>
            <a:chOff x="1986464" y="5358723"/>
            <a:chExt cx="10707570" cy="2164562"/>
          </a:xfrm>
        </p:grpSpPr>
        <p:sp>
          <p:nvSpPr>
            <p:cNvPr id="41" name="Oval 40">
              <a:extLst>
                <a:ext uri="{FF2B5EF4-FFF2-40B4-BE49-F238E27FC236}">
                  <a16:creationId xmlns:a16="http://schemas.microsoft.com/office/drawing/2014/main" id="{C3B5802F-1F41-0A4A-BEC6-AC80EF9E1E94}"/>
                </a:ext>
              </a:extLst>
            </p:cNvPr>
            <p:cNvSpPr/>
            <p:nvPr/>
          </p:nvSpPr>
          <p:spPr>
            <a:xfrm>
              <a:off x="1986464" y="5574747"/>
              <a:ext cx="1396994" cy="1396992"/>
            </a:xfrm>
            <a:prstGeom prst="ellipse">
              <a:avLst/>
            </a:prstGeom>
            <a:solidFill>
              <a:srgbClr val="FFC81A"/>
            </a:solidFill>
            <a:ln>
              <a:noFill/>
            </a:ln>
            <a:effectLst>
              <a:outerShdw blurRad="596900" dist="228600" dir="3900000" sx="91000" sy="91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p>
          </p:txBody>
        </p:sp>
        <p:sp>
          <p:nvSpPr>
            <p:cNvPr id="42" name="TextBox 41">
              <a:extLst>
                <a:ext uri="{FF2B5EF4-FFF2-40B4-BE49-F238E27FC236}">
                  <a16:creationId xmlns:a16="http://schemas.microsoft.com/office/drawing/2014/main" id="{D7542ECB-E6E4-3E48-B974-EDA6C5026461}"/>
                </a:ext>
              </a:extLst>
            </p:cNvPr>
            <p:cNvSpPr txBox="1"/>
            <p:nvPr/>
          </p:nvSpPr>
          <p:spPr>
            <a:xfrm>
              <a:off x="3904061" y="5953625"/>
              <a:ext cx="8284764" cy="1569660"/>
            </a:xfrm>
            <a:prstGeom prst="rect">
              <a:avLst/>
            </a:prstGeom>
            <a:noFill/>
          </p:spPr>
          <p:txBody>
            <a:bodyPr wrap="square" rtlCol="0">
              <a:spAutoFit/>
            </a:bodyPr>
            <a:lstStyle/>
            <a:p>
              <a:r>
                <a:rPr lang="en-US" sz="2400" dirty="0">
                  <a:solidFill>
                    <a:schemeClr val="tx1">
                      <a:lumMod val="50000"/>
                    </a:schemeClr>
                  </a:solidFill>
                </a:rPr>
                <a:t>We stock over 30,000 stationery lines – all available with free next day delivery, no minimum order value and a group discount for all members.  </a:t>
              </a:r>
            </a:p>
            <a:p>
              <a:r>
                <a:rPr lang="en-US" sz="2400" dirty="0">
                  <a:solidFill>
                    <a:schemeClr val="tx1">
                      <a:lumMod val="50000"/>
                    </a:schemeClr>
                  </a:solidFill>
                </a:rPr>
                <a:t>If preferred you can order online at anytime.</a:t>
              </a:r>
            </a:p>
          </p:txBody>
        </p:sp>
        <p:sp>
          <p:nvSpPr>
            <p:cNvPr id="54" name="TextBox 53">
              <a:extLst>
                <a:ext uri="{FF2B5EF4-FFF2-40B4-BE49-F238E27FC236}">
                  <a16:creationId xmlns:a16="http://schemas.microsoft.com/office/drawing/2014/main" id="{D675CCF1-AEB7-244A-9A21-F1A6F0B664A2}"/>
                </a:ext>
              </a:extLst>
            </p:cNvPr>
            <p:cNvSpPr txBox="1"/>
            <p:nvPr/>
          </p:nvSpPr>
          <p:spPr>
            <a:xfrm>
              <a:off x="3904061" y="5358723"/>
              <a:ext cx="8789973" cy="646331"/>
            </a:xfrm>
            <a:prstGeom prst="rect">
              <a:avLst/>
            </a:prstGeom>
            <a:noFill/>
          </p:spPr>
          <p:txBody>
            <a:bodyPr wrap="square" rtlCol="0">
              <a:spAutoFit/>
            </a:bodyPr>
            <a:lstStyle/>
            <a:p>
              <a:r>
                <a:rPr lang="en-US" sz="3600" dirty="0">
                  <a:solidFill>
                    <a:srgbClr val="FFC81A"/>
                  </a:solidFill>
                  <a:latin typeface="+mj-lt"/>
                </a:rPr>
                <a:t>Office Supplies.</a:t>
              </a:r>
            </a:p>
          </p:txBody>
        </p:sp>
      </p:grpSp>
      <p:grpSp>
        <p:nvGrpSpPr>
          <p:cNvPr id="57" name="Group 56">
            <a:extLst>
              <a:ext uri="{FF2B5EF4-FFF2-40B4-BE49-F238E27FC236}">
                <a16:creationId xmlns:a16="http://schemas.microsoft.com/office/drawing/2014/main" id="{3CB04960-7E67-7342-9208-6406758C76D0}"/>
              </a:ext>
            </a:extLst>
          </p:cNvPr>
          <p:cNvGrpSpPr/>
          <p:nvPr/>
        </p:nvGrpSpPr>
        <p:grpSpPr>
          <a:xfrm>
            <a:off x="13543353" y="5489848"/>
            <a:ext cx="10531789" cy="2443048"/>
            <a:chOff x="1986464" y="5128566"/>
            <a:chExt cx="10531789" cy="2443048"/>
          </a:xfrm>
        </p:grpSpPr>
        <p:sp>
          <p:nvSpPr>
            <p:cNvPr id="58" name="Oval 57">
              <a:extLst>
                <a:ext uri="{FF2B5EF4-FFF2-40B4-BE49-F238E27FC236}">
                  <a16:creationId xmlns:a16="http://schemas.microsoft.com/office/drawing/2014/main" id="{1A15BB64-0B6A-9344-A54D-22337FAE302D}"/>
                </a:ext>
              </a:extLst>
            </p:cNvPr>
            <p:cNvSpPr/>
            <p:nvPr/>
          </p:nvSpPr>
          <p:spPr>
            <a:xfrm>
              <a:off x="1986464" y="5574747"/>
              <a:ext cx="1396994" cy="1396992"/>
            </a:xfrm>
            <a:prstGeom prst="ellipse">
              <a:avLst/>
            </a:prstGeom>
            <a:solidFill>
              <a:srgbClr val="5A9A40"/>
            </a:solidFill>
            <a:ln>
              <a:noFill/>
            </a:ln>
            <a:effectLst>
              <a:outerShdw blurRad="596900" dist="228600" dir="3900000" sx="91000" sy="91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p>
          </p:txBody>
        </p:sp>
        <p:sp>
          <p:nvSpPr>
            <p:cNvPr id="59" name="TextBox 58">
              <a:extLst>
                <a:ext uri="{FF2B5EF4-FFF2-40B4-BE49-F238E27FC236}">
                  <a16:creationId xmlns:a16="http://schemas.microsoft.com/office/drawing/2014/main" id="{C8AE13A8-FE21-F248-9E79-119BA734F64C}"/>
                </a:ext>
              </a:extLst>
            </p:cNvPr>
            <p:cNvSpPr txBox="1"/>
            <p:nvPr/>
          </p:nvSpPr>
          <p:spPr>
            <a:xfrm>
              <a:off x="3872296" y="5632622"/>
              <a:ext cx="8284764" cy="1938992"/>
            </a:xfrm>
            <a:prstGeom prst="rect">
              <a:avLst/>
            </a:prstGeom>
            <a:noFill/>
          </p:spPr>
          <p:txBody>
            <a:bodyPr wrap="square" rtlCol="0">
              <a:spAutoFit/>
            </a:bodyPr>
            <a:lstStyle/>
            <a:p>
              <a:r>
                <a:rPr lang="en-US" sz="2400" dirty="0">
                  <a:solidFill>
                    <a:schemeClr val="tx1">
                      <a:lumMod val="50000"/>
                    </a:schemeClr>
                  </a:solidFill>
                </a:rPr>
                <a:t>We have our own Cosmos branded toner cartridges that come with a lifetime guarantee that covers the printer as well as the cartridge!  </a:t>
              </a:r>
            </a:p>
            <a:p>
              <a:r>
                <a:rPr lang="en-US" sz="2400" dirty="0">
                  <a:solidFill>
                    <a:schemeClr val="tx1">
                      <a:lumMod val="50000"/>
                    </a:schemeClr>
                  </a:solidFill>
                </a:rPr>
                <a:t>They are around 25% cheaper than OEM &amp; offer the same page yield per cartridge as well as free helpdesk support.</a:t>
              </a:r>
            </a:p>
          </p:txBody>
        </p:sp>
        <p:sp>
          <p:nvSpPr>
            <p:cNvPr id="60" name="TextBox 59">
              <a:extLst>
                <a:ext uri="{FF2B5EF4-FFF2-40B4-BE49-F238E27FC236}">
                  <a16:creationId xmlns:a16="http://schemas.microsoft.com/office/drawing/2014/main" id="{1A081103-2316-0549-BF50-D2E7B94E9BB1}"/>
                </a:ext>
              </a:extLst>
            </p:cNvPr>
            <p:cNvSpPr txBox="1"/>
            <p:nvPr/>
          </p:nvSpPr>
          <p:spPr>
            <a:xfrm>
              <a:off x="3728280" y="5128566"/>
              <a:ext cx="8789973" cy="646331"/>
            </a:xfrm>
            <a:prstGeom prst="rect">
              <a:avLst/>
            </a:prstGeom>
            <a:noFill/>
          </p:spPr>
          <p:txBody>
            <a:bodyPr wrap="square" rtlCol="0">
              <a:spAutoFit/>
            </a:bodyPr>
            <a:lstStyle/>
            <a:p>
              <a:r>
                <a:rPr lang="en-US" sz="3600" dirty="0">
                  <a:solidFill>
                    <a:srgbClr val="5A9A40"/>
                  </a:solidFill>
                  <a:latin typeface="+mj-lt"/>
                </a:rPr>
                <a:t> EOS – Electronic Office Supplies.</a:t>
              </a:r>
            </a:p>
          </p:txBody>
        </p:sp>
      </p:grpSp>
      <p:grpSp>
        <p:nvGrpSpPr>
          <p:cNvPr id="62" name="Group 61">
            <a:extLst>
              <a:ext uri="{FF2B5EF4-FFF2-40B4-BE49-F238E27FC236}">
                <a16:creationId xmlns:a16="http://schemas.microsoft.com/office/drawing/2014/main" id="{43BAE553-4AF7-DA41-9E40-F7E6C54B2463}"/>
              </a:ext>
            </a:extLst>
          </p:cNvPr>
          <p:cNvGrpSpPr/>
          <p:nvPr/>
        </p:nvGrpSpPr>
        <p:grpSpPr>
          <a:xfrm>
            <a:off x="13543353" y="8221830"/>
            <a:ext cx="10707570" cy="2164562"/>
            <a:chOff x="1986464" y="5358723"/>
            <a:chExt cx="10707570" cy="2164562"/>
          </a:xfrm>
        </p:grpSpPr>
        <p:sp>
          <p:nvSpPr>
            <p:cNvPr id="63" name="Oval 62">
              <a:extLst>
                <a:ext uri="{FF2B5EF4-FFF2-40B4-BE49-F238E27FC236}">
                  <a16:creationId xmlns:a16="http://schemas.microsoft.com/office/drawing/2014/main" id="{16D6FB4C-E7D1-EC45-B59A-06E5AC2A0EE3}"/>
                </a:ext>
              </a:extLst>
            </p:cNvPr>
            <p:cNvSpPr/>
            <p:nvPr/>
          </p:nvSpPr>
          <p:spPr>
            <a:xfrm>
              <a:off x="1986464" y="5574747"/>
              <a:ext cx="1396994" cy="1396992"/>
            </a:xfrm>
            <a:prstGeom prst="ellipse">
              <a:avLst/>
            </a:prstGeom>
            <a:solidFill>
              <a:srgbClr val="454547"/>
            </a:solidFill>
            <a:ln>
              <a:noFill/>
            </a:ln>
            <a:effectLst>
              <a:outerShdw blurRad="596900" dist="228600" dir="3900000" sx="91000" sy="91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p>
          </p:txBody>
        </p:sp>
        <p:sp>
          <p:nvSpPr>
            <p:cNvPr id="64" name="TextBox 63">
              <a:extLst>
                <a:ext uri="{FF2B5EF4-FFF2-40B4-BE49-F238E27FC236}">
                  <a16:creationId xmlns:a16="http://schemas.microsoft.com/office/drawing/2014/main" id="{FFCC0C1B-9114-AE47-B454-578A2BD6BBCA}"/>
                </a:ext>
              </a:extLst>
            </p:cNvPr>
            <p:cNvSpPr txBox="1"/>
            <p:nvPr/>
          </p:nvSpPr>
          <p:spPr>
            <a:xfrm>
              <a:off x="3904061" y="5953625"/>
              <a:ext cx="8284764" cy="1569660"/>
            </a:xfrm>
            <a:prstGeom prst="rect">
              <a:avLst/>
            </a:prstGeom>
            <a:noFill/>
          </p:spPr>
          <p:txBody>
            <a:bodyPr wrap="square" rtlCol="0">
              <a:spAutoFit/>
            </a:bodyPr>
            <a:lstStyle/>
            <a:p>
              <a:r>
                <a:rPr lang="en-US" sz="2400" dirty="0">
                  <a:solidFill>
                    <a:schemeClr val="tx1">
                      <a:lumMod val="50000"/>
                    </a:schemeClr>
                  </a:solidFill>
                </a:rPr>
                <a:t>A complete print solution - We are also able to offer all types of bespoke print, Posters, Floor stickers, Letterheads, etc.  </a:t>
              </a:r>
            </a:p>
            <a:p>
              <a:r>
                <a:rPr lang="en-US" sz="2400" dirty="0">
                  <a:solidFill>
                    <a:schemeClr val="tx1">
                      <a:lumMod val="50000"/>
                    </a:schemeClr>
                  </a:solidFill>
                </a:rPr>
                <a:t>Our in-house design team can create anything you need.</a:t>
              </a:r>
            </a:p>
          </p:txBody>
        </p:sp>
        <p:sp>
          <p:nvSpPr>
            <p:cNvPr id="65" name="TextBox 64">
              <a:extLst>
                <a:ext uri="{FF2B5EF4-FFF2-40B4-BE49-F238E27FC236}">
                  <a16:creationId xmlns:a16="http://schemas.microsoft.com/office/drawing/2014/main" id="{0AC46068-07F4-F64D-B3AF-48ACB78B3064}"/>
                </a:ext>
              </a:extLst>
            </p:cNvPr>
            <p:cNvSpPr txBox="1"/>
            <p:nvPr/>
          </p:nvSpPr>
          <p:spPr>
            <a:xfrm>
              <a:off x="3904061" y="5358723"/>
              <a:ext cx="8789973" cy="646331"/>
            </a:xfrm>
            <a:prstGeom prst="rect">
              <a:avLst/>
            </a:prstGeom>
            <a:noFill/>
          </p:spPr>
          <p:txBody>
            <a:bodyPr wrap="square" rtlCol="0">
              <a:spAutoFit/>
            </a:bodyPr>
            <a:lstStyle/>
            <a:p>
              <a:r>
                <a:rPr lang="en-US" sz="3600" dirty="0">
                  <a:solidFill>
                    <a:srgbClr val="454547"/>
                  </a:solidFill>
                  <a:latin typeface="+mj-lt"/>
                </a:rPr>
                <a:t>Print &amp; Design.</a:t>
              </a:r>
            </a:p>
          </p:txBody>
        </p:sp>
      </p:grpSp>
      <p:grpSp>
        <p:nvGrpSpPr>
          <p:cNvPr id="67" name="Group 66">
            <a:extLst>
              <a:ext uri="{FF2B5EF4-FFF2-40B4-BE49-F238E27FC236}">
                <a16:creationId xmlns:a16="http://schemas.microsoft.com/office/drawing/2014/main" id="{DAF9C849-97F9-7B42-B855-28DACEA405FE}"/>
              </a:ext>
            </a:extLst>
          </p:cNvPr>
          <p:cNvGrpSpPr/>
          <p:nvPr/>
        </p:nvGrpSpPr>
        <p:grpSpPr>
          <a:xfrm>
            <a:off x="13543353" y="10674424"/>
            <a:ext cx="10707570" cy="2164562"/>
            <a:chOff x="1986464" y="5358723"/>
            <a:chExt cx="10707570" cy="2164562"/>
          </a:xfrm>
        </p:grpSpPr>
        <p:sp>
          <p:nvSpPr>
            <p:cNvPr id="68" name="Oval 67">
              <a:extLst>
                <a:ext uri="{FF2B5EF4-FFF2-40B4-BE49-F238E27FC236}">
                  <a16:creationId xmlns:a16="http://schemas.microsoft.com/office/drawing/2014/main" id="{FCB5785A-D10D-F043-9E43-09981AA65217}"/>
                </a:ext>
              </a:extLst>
            </p:cNvPr>
            <p:cNvSpPr/>
            <p:nvPr/>
          </p:nvSpPr>
          <p:spPr>
            <a:xfrm>
              <a:off x="1986464" y="5574747"/>
              <a:ext cx="1396994" cy="1396992"/>
            </a:xfrm>
            <a:prstGeom prst="ellipse">
              <a:avLst/>
            </a:prstGeom>
            <a:solidFill>
              <a:srgbClr val="234682"/>
            </a:solidFill>
            <a:ln>
              <a:noFill/>
            </a:ln>
            <a:effectLst>
              <a:outerShdw blurRad="596900" dist="228600" dir="3900000" sx="91000" sy="91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p>
          </p:txBody>
        </p:sp>
        <p:sp>
          <p:nvSpPr>
            <p:cNvPr id="69" name="TextBox 68">
              <a:extLst>
                <a:ext uri="{FF2B5EF4-FFF2-40B4-BE49-F238E27FC236}">
                  <a16:creationId xmlns:a16="http://schemas.microsoft.com/office/drawing/2014/main" id="{7C26B035-17B4-5F4C-9F27-C99A89A5CEE3}"/>
                </a:ext>
              </a:extLst>
            </p:cNvPr>
            <p:cNvSpPr txBox="1"/>
            <p:nvPr/>
          </p:nvSpPr>
          <p:spPr>
            <a:xfrm>
              <a:off x="3904061" y="5953625"/>
              <a:ext cx="8284764" cy="1569660"/>
            </a:xfrm>
            <a:prstGeom prst="rect">
              <a:avLst/>
            </a:prstGeom>
            <a:noFill/>
          </p:spPr>
          <p:txBody>
            <a:bodyPr wrap="square" rtlCol="0">
              <a:spAutoFit/>
            </a:bodyPr>
            <a:lstStyle/>
            <a:p>
              <a:r>
                <a:rPr lang="en-US" sz="2400" dirty="0">
                  <a:solidFill>
                    <a:schemeClr val="tx1">
                      <a:lumMod val="50000"/>
                    </a:schemeClr>
                  </a:solidFill>
                </a:rPr>
                <a:t>We have always supplied PPE and facilities supplies, due to COVID-19 we have seen a spike in PPE supplies, but we also stock cleaning and chemical solutions that are available on a free next day service.</a:t>
              </a:r>
            </a:p>
          </p:txBody>
        </p:sp>
        <p:sp>
          <p:nvSpPr>
            <p:cNvPr id="70" name="TextBox 69">
              <a:extLst>
                <a:ext uri="{FF2B5EF4-FFF2-40B4-BE49-F238E27FC236}">
                  <a16:creationId xmlns:a16="http://schemas.microsoft.com/office/drawing/2014/main" id="{87451762-89F4-F341-880F-9CA3854182EB}"/>
                </a:ext>
              </a:extLst>
            </p:cNvPr>
            <p:cNvSpPr txBox="1"/>
            <p:nvPr/>
          </p:nvSpPr>
          <p:spPr>
            <a:xfrm>
              <a:off x="3904061" y="5358723"/>
              <a:ext cx="8789973" cy="646331"/>
            </a:xfrm>
            <a:prstGeom prst="rect">
              <a:avLst/>
            </a:prstGeom>
            <a:noFill/>
          </p:spPr>
          <p:txBody>
            <a:bodyPr wrap="square" rtlCol="0">
              <a:spAutoFit/>
            </a:bodyPr>
            <a:lstStyle/>
            <a:p>
              <a:r>
                <a:rPr lang="en-US" sz="3600" dirty="0">
                  <a:solidFill>
                    <a:srgbClr val="234682"/>
                  </a:solidFill>
                </a:rPr>
                <a:t>PPE  &amp; Facilities.</a:t>
              </a:r>
            </a:p>
          </p:txBody>
        </p:sp>
      </p:grpSp>
      <p:pic>
        <p:nvPicPr>
          <p:cNvPr id="3" name="Picture 2">
            <a:extLst>
              <a:ext uri="{FF2B5EF4-FFF2-40B4-BE49-F238E27FC236}">
                <a16:creationId xmlns:a16="http://schemas.microsoft.com/office/drawing/2014/main" id="{E0E8FC8B-053E-F94D-8DF6-BB331E2032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7015" y="7218040"/>
            <a:ext cx="4572610" cy="4496400"/>
          </a:xfrm>
          <a:prstGeom prst="rect">
            <a:avLst/>
          </a:prstGeom>
        </p:spPr>
      </p:pic>
      <p:sp>
        <p:nvSpPr>
          <p:cNvPr id="72" name="Freeform 5">
            <a:extLst>
              <a:ext uri="{FF2B5EF4-FFF2-40B4-BE49-F238E27FC236}">
                <a16:creationId xmlns:a16="http://schemas.microsoft.com/office/drawing/2014/main" id="{98B06519-4C59-DB43-83D6-6FB4D281EB28}"/>
              </a:ext>
            </a:extLst>
          </p:cNvPr>
          <p:cNvSpPr>
            <a:spLocks noEditPoints="1"/>
          </p:cNvSpPr>
          <p:nvPr/>
        </p:nvSpPr>
        <p:spPr bwMode="auto">
          <a:xfrm rot="15781333">
            <a:off x="2219183" y="9301771"/>
            <a:ext cx="785334" cy="2100894"/>
          </a:xfrm>
          <a:custGeom>
            <a:avLst/>
            <a:gdLst>
              <a:gd name="T0" fmla="*/ 110 w 114"/>
              <a:gd name="T1" fmla="*/ 94 h 312"/>
              <a:gd name="T2" fmla="*/ 111 w 114"/>
              <a:gd name="T3" fmla="*/ 22 h 312"/>
              <a:gd name="T4" fmla="*/ 103 w 114"/>
              <a:gd name="T5" fmla="*/ 19 h 312"/>
              <a:gd name="T6" fmla="*/ 102 w 114"/>
              <a:gd name="T7" fmla="*/ 17 h 312"/>
              <a:gd name="T8" fmla="*/ 111 w 114"/>
              <a:gd name="T9" fmla="*/ 9 h 312"/>
              <a:gd name="T10" fmla="*/ 106 w 114"/>
              <a:gd name="T11" fmla="*/ 1 h 312"/>
              <a:gd name="T12" fmla="*/ 106 w 114"/>
              <a:gd name="T13" fmla="*/ 2 h 312"/>
              <a:gd name="T14" fmla="*/ 104 w 114"/>
              <a:gd name="T15" fmla="*/ 2 h 312"/>
              <a:gd name="T16" fmla="*/ 23 w 114"/>
              <a:gd name="T17" fmla="*/ 42 h 312"/>
              <a:gd name="T18" fmla="*/ 27 w 114"/>
              <a:gd name="T19" fmla="*/ 49 h 312"/>
              <a:gd name="T20" fmla="*/ 28 w 114"/>
              <a:gd name="T21" fmla="*/ 49 h 312"/>
              <a:gd name="T22" fmla="*/ 18 w 114"/>
              <a:gd name="T23" fmla="*/ 55 h 312"/>
              <a:gd name="T24" fmla="*/ 21 w 114"/>
              <a:gd name="T25" fmla="*/ 63 h 312"/>
              <a:gd name="T26" fmla="*/ 66 w 114"/>
              <a:gd name="T27" fmla="*/ 47 h 312"/>
              <a:gd name="T28" fmla="*/ 57 w 114"/>
              <a:gd name="T29" fmla="*/ 309 h 312"/>
              <a:gd name="T30" fmla="*/ 62 w 114"/>
              <a:gd name="T31" fmla="*/ 306 h 312"/>
              <a:gd name="T32" fmla="*/ 85 w 114"/>
              <a:gd name="T33" fmla="*/ 36 h 312"/>
              <a:gd name="T34" fmla="*/ 91 w 114"/>
              <a:gd name="T35" fmla="*/ 32 h 312"/>
              <a:gd name="T36" fmla="*/ 90 w 114"/>
              <a:gd name="T37" fmla="*/ 37 h 312"/>
              <a:gd name="T38" fmla="*/ 82 w 114"/>
              <a:gd name="T39" fmla="*/ 101 h 312"/>
              <a:gd name="T40" fmla="*/ 91 w 114"/>
              <a:gd name="T41" fmla="*/ 101 h 312"/>
              <a:gd name="T42" fmla="*/ 93 w 114"/>
              <a:gd name="T43" fmla="*/ 86 h 312"/>
              <a:gd name="T44" fmla="*/ 93 w 114"/>
              <a:gd name="T45" fmla="*/ 111 h 312"/>
              <a:gd name="T46" fmla="*/ 102 w 114"/>
              <a:gd name="T47" fmla="*/ 111 h 312"/>
              <a:gd name="T48" fmla="*/ 102 w 114"/>
              <a:gd name="T49" fmla="*/ 109 h 312"/>
              <a:gd name="T50" fmla="*/ 109 w 114"/>
              <a:gd name="T51" fmla="*/ 108 h 312"/>
              <a:gd name="T52" fmla="*/ 111 w 114"/>
              <a:gd name="T53" fmla="*/ 98 h 312"/>
              <a:gd name="T54" fmla="*/ 110 w 114"/>
              <a:gd name="T55" fmla="*/ 94 h 312"/>
              <a:gd name="T56" fmla="*/ 55 w 114"/>
              <a:gd name="T57" fmla="*/ 42 h 312"/>
              <a:gd name="T58" fmla="*/ 83 w 114"/>
              <a:gd name="T59" fmla="*/ 25 h 312"/>
              <a:gd name="T60" fmla="*/ 79 w 114"/>
              <a:gd name="T61" fmla="*/ 30 h 312"/>
              <a:gd name="T62" fmla="*/ 55 w 114"/>
              <a:gd name="T63" fmla="*/ 4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 h="312">
                <a:moveTo>
                  <a:pt x="110" y="94"/>
                </a:moveTo>
                <a:cubicBezTo>
                  <a:pt x="110" y="70"/>
                  <a:pt x="111" y="46"/>
                  <a:pt x="111" y="22"/>
                </a:cubicBezTo>
                <a:cubicBezTo>
                  <a:pt x="111" y="17"/>
                  <a:pt x="106" y="16"/>
                  <a:pt x="103" y="19"/>
                </a:cubicBezTo>
                <a:cubicBezTo>
                  <a:pt x="103" y="18"/>
                  <a:pt x="103" y="18"/>
                  <a:pt x="102" y="17"/>
                </a:cubicBezTo>
                <a:cubicBezTo>
                  <a:pt x="105" y="14"/>
                  <a:pt x="108" y="11"/>
                  <a:pt x="111" y="9"/>
                </a:cubicBezTo>
                <a:cubicBezTo>
                  <a:pt x="114" y="6"/>
                  <a:pt x="111" y="0"/>
                  <a:pt x="106" y="1"/>
                </a:cubicBezTo>
                <a:cubicBezTo>
                  <a:pt x="106" y="2"/>
                  <a:pt x="106" y="2"/>
                  <a:pt x="106" y="2"/>
                </a:cubicBezTo>
                <a:cubicBezTo>
                  <a:pt x="105" y="1"/>
                  <a:pt x="105" y="1"/>
                  <a:pt x="104" y="2"/>
                </a:cubicBezTo>
                <a:cubicBezTo>
                  <a:pt x="74" y="10"/>
                  <a:pt x="47" y="23"/>
                  <a:pt x="23" y="42"/>
                </a:cubicBezTo>
                <a:cubicBezTo>
                  <a:pt x="18" y="45"/>
                  <a:pt x="22" y="52"/>
                  <a:pt x="27" y="49"/>
                </a:cubicBezTo>
                <a:cubicBezTo>
                  <a:pt x="28" y="49"/>
                  <a:pt x="28" y="49"/>
                  <a:pt x="28" y="49"/>
                </a:cubicBezTo>
                <a:cubicBezTo>
                  <a:pt x="25" y="51"/>
                  <a:pt x="21" y="53"/>
                  <a:pt x="18" y="55"/>
                </a:cubicBezTo>
                <a:cubicBezTo>
                  <a:pt x="14" y="58"/>
                  <a:pt x="16" y="65"/>
                  <a:pt x="21" y="63"/>
                </a:cubicBezTo>
                <a:cubicBezTo>
                  <a:pt x="37" y="60"/>
                  <a:pt x="52" y="54"/>
                  <a:pt x="66" y="47"/>
                </a:cubicBezTo>
                <a:cubicBezTo>
                  <a:pt x="12" y="124"/>
                  <a:pt x="0" y="227"/>
                  <a:pt x="57" y="309"/>
                </a:cubicBezTo>
                <a:cubicBezTo>
                  <a:pt x="59" y="312"/>
                  <a:pt x="64" y="310"/>
                  <a:pt x="62" y="306"/>
                </a:cubicBezTo>
                <a:cubicBezTo>
                  <a:pt x="5" y="220"/>
                  <a:pt x="22" y="113"/>
                  <a:pt x="85" y="36"/>
                </a:cubicBezTo>
                <a:cubicBezTo>
                  <a:pt x="87" y="35"/>
                  <a:pt x="89" y="34"/>
                  <a:pt x="91" y="32"/>
                </a:cubicBezTo>
                <a:cubicBezTo>
                  <a:pt x="91" y="34"/>
                  <a:pt x="90" y="36"/>
                  <a:pt x="90" y="37"/>
                </a:cubicBezTo>
                <a:cubicBezTo>
                  <a:pt x="85" y="58"/>
                  <a:pt x="82" y="79"/>
                  <a:pt x="82" y="101"/>
                </a:cubicBezTo>
                <a:cubicBezTo>
                  <a:pt x="82" y="106"/>
                  <a:pt x="90" y="106"/>
                  <a:pt x="91" y="101"/>
                </a:cubicBezTo>
                <a:cubicBezTo>
                  <a:pt x="91" y="96"/>
                  <a:pt x="92" y="91"/>
                  <a:pt x="93" y="86"/>
                </a:cubicBezTo>
                <a:cubicBezTo>
                  <a:pt x="93" y="94"/>
                  <a:pt x="93" y="103"/>
                  <a:pt x="93" y="111"/>
                </a:cubicBezTo>
                <a:cubicBezTo>
                  <a:pt x="93" y="117"/>
                  <a:pt x="101" y="117"/>
                  <a:pt x="102" y="111"/>
                </a:cubicBezTo>
                <a:cubicBezTo>
                  <a:pt x="102" y="111"/>
                  <a:pt x="102" y="110"/>
                  <a:pt x="102" y="109"/>
                </a:cubicBezTo>
                <a:cubicBezTo>
                  <a:pt x="104" y="111"/>
                  <a:pt x="109" y="111"/>
                  <a:pt x="109" y="108"/>
                </a:cubicBezTo>
                <a:cubicBezTo>
                  <a:pt x="110" y="104"/>
                  <a:pt x="111" y="101"/>
                  <a:pt x="111" y="98"/>
                </a:cubicBezTo>
                <a:cubicBezTo>
                  <a:pt x="112" y="96"/>
                  <a:pt x="111" y="95"/>
                  <a:pt x="110" y="94"/>
                </a:cubicBezTo>
                <a:close/>
                <a:moveTo>
                  <a:pt x="55" y="42"/>
                </a:moveTo>
                <a:cubicBezTo>
                  <a:pt x="64" y="37"/>
                  <a:pt x="74" y="31"/>
                  <a:pt x="83" y="25"/>
                </a:cubicBezTo>
                <a:cubicBezTo>
                  <a:pt x="81" y="27"/>
                  <a:pt x="80" y="28"/>
                  <a:pt x="79" y="30"/>
                </a:cubicBezTo>
                <a:cubicBezTo>
                  <a:pt x="71" y="35"/>
                  <a:pt x="63" y="39"/>
                  <a:pt x="55" y="42"/>
                </a:cubicBezTo>
                <a:close/>
              </a:path>
            </a:pathLst>
          </a:custGeom>
          <a:solidFill>
            <a:srgbClr val="234682"/>
          </a:solidFill>
          <a:ln>
            <a:noFill/>
          </a:ln>
        </p:spPr>
        <p:txBody>
          <a:bodyPr vert="horz" wrap="square" lIns="91434" tIns="45717" rIns="91434" bIns="45717" numCol="1" anchor="t" anchorCtr="0" compatLnSpc="1">
            <a:prstTxWarp prst="textNoShape">
              <a:avLst/>
            </a:prstTxWarp>
          </a:bodyPr>
          <a:lstStyle/>
          <a:p>
            <a:endParaRPr lang="en-US"/>
          </a:p>
        </p:txBody>
      </p:sp>
      <p:sp>
        <p:nvSpPr>
          <p:cNvPr id="73" name="Freeform 5">
            <a:extLst>
              <a:ext uri="{FF2B5EF4-FFF2-40B4-BE49-F238E27FC236}">
                <a16:creationId xmlns:a16="http://schemas.microsoft.com/office/drawing/2014/main" id="{EC0B07AC-4426-5C40-AA05-C75173CC7EBA}"/>
              </a:ext>
            </a:extLst>
          </p:cNvPr>
          <p:cNvSpPr>
            <a:spLocks noEditPoints="1"/>
          </p:cNvSpPr>
          <p:nvPr/>
        </p:nvSpPr>
        <p:spPr bwMode="auto">
          <a:xfrm rot="16682878" flipH="1">
            <a:off x="3001607" y="6293410"/>
            <a:ext cx="785334" cy="2100894"/>
          </a:xfrm>
          <a:custGeom>
            <a:avLst/>
            <a:gdLst>
              <a:gd name="T0" fmla="*/ 110 w 114"/>
              <a:gd name="T1" fmla="*/ 94 h 312"/>
              <a:gd name="T2" fmla="*/ 111 w 114"/>
              <a:gd name="T3" fmla="*/ 22 h 312"/>
              <a:gd name="T4" fmla="*/ 103 w 114"/>
              <a:gd name="T5" fmla="*/ 19 h 312"/>
              <a:gd name="T6" fmla="*/ 102 w 114"/>
              <a:gd name="T7" fmla="*/ 17 h 312"/>
              <a:gd name="T8" fmla="*/ 111 w 114"/>
              <a:gd name="T9" fmla="*/ 9 h 312"/>
              <a:gd name="T10" fmla="*/ 106 w 114"/>
              <a:gd name="T11" fmla="*/ 1 h 312"/>
              <a:gd name="T12" fmla="*/ 106 w 114"/>
              <a:gd name="T13" fmla="*/ 2 h 312"/>
              <a:gd name="T14" fmla="*/ 104 w 114"/>
              <a:gd name="T15" fmla="*/ 2 h 312"/>
              <a:gd name="T16" fmla="*/ 23 w 114"/>
              <a:gd name="T17" fmla="*/ 42 h 312"/>
              <a:gd name="T18" fmla="*/ 27 w 114"/>
              <a:gd name="T19" fmla="*/ 49 h 312"/>
              <a:gd name="T20" fmla="*/ 28 w 114"/>
              <a:gd name="T21" fmla="*/ 49 h 312"/>
              <a:gd name="T22" fmla="*/ 18 w 114"/>
              <a:gd name="T23" fmla="*/ 55 h 312"/>
              <a:gd name="T24" fmla="*/ 21 w 114"/>
              <a:gd name="T25" fmla="*/ 63 h 312"/>
              <a:gd name="T26" fmla="*/ 66 w 114"/>
              <a:gd name="T27" fmla="*/ 47 h 312"/>
              <a:gd name="T28" fmla="*/ 57 w 114"/>
              <a:gd name="T29" fmla="*/ 309 h 312"/>
              <a:gd name="T30" fmla="*/ 62 w 114"/>
              <a:gd name="T31" fmla="*/ 306 h 312"/>
              <a:gd name="T32" fmla="*/ 85 w 114"/>
              <a:gd name="T33" fmla="*/ 36 h 312"/>
              <a:gd name="T34" fmla="*/ 91 w 114"/>
              <a:gd name="T35" fmla="*/ 32 h 312"/>
              <a:gd name="T36" fmla="*/ 90 w 114"/>
              <a:gd name="T37" fmla="*/ 37 h 312"/>
              <a:gd name="T38" fmla="*/ 82 w 114"/>
              <a:gd name="T39" fmla="*/ 101 h 312"/>
              <a:gd name="T40" fmla="*/ 91 w 114"/>
              <a:gd name="T41" fmla="*/ 101 h 312"/>
              <a:gd name="T42" fmla="*/ 93 w 114"/>
              <a:gd name="T43" fmla="*/ 86 h 312"/>
              <a:gd name="T44" fmla="*/ 93 w 114"/>
              <a:gd name="T45" fmla="*/ 111 h 312"/>
              <a:gd name="T46" fmla="*/ 102 w 114"/>
              <a:gd name="T47" fmla="*/ 111 h 312"/>
              <a:gd name="T48" fmla="*/ 102 w 114"/>
              <a:gd name="T49" fmla="*/ 109 h 312"/>
              <a:gd name="T50" fmla="*/ 109 w 114"/>
              <a:gd name="T51" fmla="*/ 108 h 312"/>
              <a:gd name="T52" fmla="*/ 111 w 114"/>
              <a:gd name="T53" fmla="*/ 98 h 312"/>
              <a:gd name="T54" fmla="*/ 110 w 114"/>
              <a:gd name="T55" fmla="*/ 94 h 312"/>
              <a:gd name="T56" fmla="*/ 55 w 114"/>
              <a:gd name="T57" fmla="*/ 42 h 312"/>
              <a:gd name="T58" fmla="*/ 83 w 114"/>
              <a:gd name="T59" fmla="*/ 25 h 312"/>
              <a:gd name="T60" fmla="*/ 79 w 114"/>
              <a:gd name="T61" fmla="*/ 30 h 312"/>
              <a:gd name="T62" fmla="*/ 55 w 114"/>
              <a:gd name="T63" fmla="*/ 4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 h="312">
                <a:moveTo>
                  <a:pt x="110" y="94"/>
                </a:moveTo>
                <a:cubicBezTo>
                  <a:pt x="110" y="70"/>
                  <a:pt x="111" y="46"/>
                  <a:pt x="111" y="22"/>
                </a:cubicBezTo>
                <a:cubicBezTo>
                  <a:pt x="111" y="17"/>
                  <a:pt x="106" y="16"/>
                  <a:pt x="103" y="19"/>
                </a:cubicBezTo>
                <a:cubicBezTo>
                  <a:pt x="103" y="18"/>
                  <a:pt x="103" y="18"/>
                  <a:pt x="102" y="17"/>
                </a:cubicBezTo>
                <a:cubicBezTo>
                  <a:pt x="105" y="14"/>
                  <a:pt x="108" y="11"/>
                  <a:pt x="111" y="9"/>
                </a:cubicBezTo>
                <a:cubicBezTo>
                  <a:pt x="114" y="6"/>
                  <a:pt x="111" y="0"/>
                  <a:pt x="106" y="1"/>
                </a:cubicBezTo>
                <a:cubicBezTo>
                  <a:pt x="106" y="2"/>
                  <a:pt x="106" y="2"/>
                  <a:pt x="106" y="2"/>
                </a:cubicBezTo>
                <a:cubicBezTo>
                  <a:pt x="105" y="1"/>
                  <a:pt x="105" y="1"/>
                  <a:pt x="104" y="2"/>
                </a:cubicBezTo>
                <a:cubicBezTo>
                  <a:pt x="74" y="10"/>
                  <a:pt x="47" y="23"/>
                  <a:pt x="23" y="42"/>
                </a:cubicBezTo>
                <a:cubicBezTo>
                  <a:pt x="18" y="45"/>
                  <a:pt x="22" y="52"/>
                  <a:pt x="27" y="49"/>
                </a:cubicBezTo>
                <a:cubicBezTo>
                  <a:pt x="28" y="49"/>
                  <a:pt x="28" y="49"/>
                  <a:pt x="28" y="49"/>
                </a:cubicBezTo>
                <a:cubicBezTo>
                  <a:pt x="25" y="51"/>
                  <a:pt x="21" y="53"/>
                  <a:pt x="18" y="55"/>
                </a:cubicBezTo>
                <a:cubicBezTo>
                  <a:pt x="14" y="58"/>
                  <a:pt x="16" y="65"/>
                  <a:pt x="21" y="63"/>
                </a:cubicBezTo>
                <a:cubicBezTo>
                  <a:pt x="37" y="60"/>
                  <a:pt x="52" y="54"/>
                  <a:pt x="66" y="47"/>
                </a:cubicBezTo>
                <a:cubicBezTo>
                  <a:pt x="12" y="124"/>
                  <a:pt x="0" y="227"/>
                  <a:pt x="57" y="309"/>
                </a:cubicBezTo>
                <a:cubicBezTo>
                  <a:pt x="59" y="312"/>
                  <a:pt x="64" y="310"/>
                  <a:pt x="62" y="306"/>
                </a:cubicBezTo>
                <a:cubicBezTo>
                  <a:pt x="5" y="220"/>
                  <a:pt x="22" y="113"/>
                  <a:pt x="85" y="36"/>
                </a:cubicBezTo>
                <a:cubicBezTo>
                  <a:pt x="87" y="35"/>
                  <a:pt x="89" y="34"/>
                  <a:pt x="91" y="32"/>
                </a:cubicBezTo>
                <a:cubicBezTo>
                  <a:pt x="91" y="34"/>
                  <a:pt x="90" y="36"/>
                  <a:pt x="90" y="37"/>
                </a:cubicBezTo>
                <a:cubicBezTo>
                  <a:pt x="85" y="58"/>
                  <a:pt x="82" y="79"/>
                  <a:pt x="82" y="101"/>
                </a:cubicBezTo>
                <a:cubicBezTo>
                  <a:pt x="82" y="106"/>
                  <a:pt x="90" y="106"/>
                  <a:pt x="91" y="101"/>
                </a:cubicBezTo>
                <a:cubicBezTo>
                  <a:pt x="91" y="96"/>
                  <a:pt x="92" y="91"/>
                  <a:pt x="93" y="86"/>
                </a:cubicBezTo>
                <a:cubicBezTo>
                  <a:pt x="93" y="94"/>
                  <a:pt x="93" y="103"/>
                  <a:pt x="93" y="111"/>
                </a:cubicBezTo>
                <a:cubicBezTo>
                  <a:pt x="93" y="117"/>
                  <a:pt x="101" y="117"/>
                  <a:pt x="102" y="111"/>
                </a:cubicBezTo>
                <a:cubicBezTo>
                  <a:pt x="102" y="111"/>
                  <a:pt x="102" y="110"/>
                  <a:pt x="102" y="109"/>
                </a:cubicBezTo>
                <a:cubicBezTo>
                  <a:pt x="104" y="111"/>
                  <a:pt x="109" y="111"/>
                  <a:pt x="109" y="108"/>
                </a:cubicBezTo>
                <a:cubicBezTo>
                  <a:pt x="110" y="104"/>
                  <a:pt x="111" y="101"/>
                  <a:pt x="111" y="98"/>
                </a:cubicBezTo>
                <a:cubicBezTo>
                  <a:pt x="112" y="96"/>
                  <a:pt x="111" y="95"/>
                  <a:pt x="110" y="94"/>
                </a:cubicBezTo>
                <a:close/>
                <a:moveTo>
                  <a:pt x="55" y="42"/>
                </a:moveTo>
                <a:cubicBezTo>
                  <a:pt x="64" y="37"/>
                  <a:pt x="74" y="31"/>
                  <a:pt x="83" y="25"/>
                </a:cubicBezTo>
                <a:cubicBezTo>
                  <a:pt x="81" y="27"/>
                  <a:pt x="80" y="28"/>
                  <a:pt x="79" y="30"/>
                </a:cubicBezTo>
                <a:cubicBezTo>
                  <a:pt x="71" y="35"/>
                  <a:pt x="63" y="39"/>
                  <a:pt x="55" y="42"/>
                </a:cubicBezTo>
                <a:close/>
              </a:path>
            </a:pathLst>
          </a:custGeom>
          <a:solidFill>
            <a:srgbClr val="DF0C70"/>
          </a:solidFill>
          <a:ln>
            <a:noFill/>
          </a:ln>
        </p:spPr>
        <p:txBody>
          <a:bodyPr vert="horz" wrap="square" lIns="90000" tIns="45717" rIns="91434" bIns="45717" numCol="1" anchor="t" anchorCtr="0" compatLnSpc="1">
            <a:prstTxWarp prst="textNoShape">
              <a:avLst/>
            </a:prstTxWarp>
          </a:bodyPr>
          <a:lstStyle/>
          <a:p>
            <a:endParaRPr lang="en-US"/>
          </a:p>
        </p:txBody>
      </p:sp>
      <p:sp>
        <p:nvSpPr>
          <p:cNvPr id="74" name="Freeform 5">
            <a:extLst>
              <a:ext uri="{FF2B5EF4-FFF2-40B4-BE49-F238E27FC236}">
                <a16:creationId xmlns:a16="http://schemas.microsoft.com/office/drawing/2014/main" id="{925FFE01-BC51-814C-B5F7-7A256C7E9513}"/>
              </a:ext>
            </a:extLst>
          </p:cNvPr>
          <p:cNvSpPr>
            <a:spLocks noEditPoints="1"/>
          </p:cNvSpPr>
          <p:nvPr/>
        </p:nvSpPr>
        <p:spPr bwMode="auto">
          <a:xfrm rot="4917122">
            <a:off x="7814011" y="6298255"/>
            <a:ext cx="785334" cy="2100894"/>
          </a:xfrm>
          <a:custGeom>
            <a:avLst/>
            <a:gdLst>
              <a:gd name="T0" fmla="*/ 110 w 114"/>
              <a:gd name="T1" fmla="*/ 94 h 312"/>
              <a:gd name="T2" fmla="*/ 111 w 114"/>
              <a:gd name="T3" fmla="*/ 22 h 312"/>
              <a:gd name="T4" fmla="*/ 103 w 114"/>
              <a:gd name="T5" fmla="*/ 19 h 312"/>
              <a:gd name="T6" fmla="*/ 102 w 114"/>
              <a:gd name="T7" fmla="*/ 17 h 312"/>
              <a:gd name="T8" fmla="*/ 111 w 114"/>
              <a:gd name="T9" fmla="*/ 9 h 312"/>
              <a:gd name="T10" fmla="*/ 106 w 114"/>
              <a:gd name="T11" fmla="*/ 1 h 312"/>
              <a:gd name="T12" fmla="*/ 106 w 114"/>
              <a:gd name="T13" fmla="*/ 2 h 312"/>
              <a:gd name="T14" fmla="*/ 104 w 114"/>
              <a:gd name="T15" fmla="*/ 2 h 312"/>
              <a:gd name="T16" fmla="*/ 23 w 114"/>
              <a:gd name="T17" fmla="*/ 42 h 312"/>
              <a:gd name="T18" fmla="*/ 27 w 114"/>
              <a:gd name="T19" fmla="*/ 49 h 312"/>
              <a:gd name="T20" fmla="*/ 28 w 114"/>
              <a:gd name="T21" fmla="*/ 49 h 312"/>
              <a:gd name="T22" fmla="*/ 18 w 114"/>
              <a:gd name="T23" fmla="*/ 55 h 312"/>
              <a:gd name="T24" fmla="*/ 21 w 114"/>
              <a:gd name="T25" fmla="*/ 63 h 312"/>
              <a:gd name="T26" fmla="*/ 66 w 114"/>
              <a:gd name="T27" fmla="*/ 47 h 312"/>
              <a:gd name="T28" fmla="*/ 57 w 114"/>
              <a:gd name="T29" fmla="*/ 309 h 312"/>
              <a:gd name="T30" fmla="*/ 62 w 114"/>
              <a:gd name="T31" fmla="*/ 306 h 312"/>
              <a:gd name="T32" fmla="*/ 85 w 114"/>
              <a:gd name="T33" fmla="*/ 36 h 312"/>
              <a:gd name="T34" fmla="*/ 91 w 114"/>
              <a:gd name="T35" fmla="*/ 32 h 312"/>
              <a:gd name="T36" fmla="*/ 90 w 114"/>
              <a:gd name="T37" fmla="*/ 37 h 312"/>
              <a:gd name="T38" fmla="*/ 82 w 114"/>
              <a:gd name="T39" fmla="*/ 101 h 312"/>
              <a:gd name="T40" fmla="*/ 91 w 114"/>
              <a:gd name="T41" fmla="*/ 101 h 312"/>
              <a:gd name="T42" fmla="*/ 93 w 114"/>
              <a:gd name="T43" fmla="*/ 86 h 312"/>
              <a:gd name="T44" fmla="*/ 93 w 114"/>
              <a:gd name="T45" fmla="*/ 111 h 312"/>
              <a:gd name="T46" fmla="*/ 102 w 114"/>
              <a:gd name="T47" fmla="*/ 111 h 312"/>
              <a:gd name="T48" fmla="*/ 102 w 114"/>
              <a:gd name="T49" fmla="*/ 109 h 312"/>
              <a:gd name="T50" fmla="*/ 109 w 114"/>
              <a:gd name="T51" fmla="*/ 108 h 312"/>
              <a:gd name="T52" fmla="*/ 111 w 114"/>
              <a:gd name="T53" fmla="*/ 98 h 312"/>
              <a:gd name="T54" fmla="*/ 110 w 114"/>
              <a:gd name="T55" fmla="*/ 94 h 312"/>
              <a:gd name="T56" fmla="*/ 55 w 114"/>
              <a:gd name="T57" fmla="*/ 42 h 312"/>
              <a:gd name="T58" fmla="*/ 83 w 114"/>
              <a:gd name="T59" fmla="*/ 25 h 312"/>
              <a:gd name="T60" fmla="*/ 79 w 114"/>
              <a:gd name="T61" fmla="*/ 30 h 312"/>
              <a:gd name="T62" fmla="*/ 55 w 114"/>
              <a:gd name="T63" fmla="*/ 4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 h="312">
                <a:moveTo>
                  <a:pt x="110" y="94"/>
                </a:moveTo>
                <a:cubicBezTo>
                  <a:pt x="110" y="70"/>
                  <a:pt x="111" y="46"/>
                  <a:pt x="111" y="22"/>
                </a:cubicBezTo>
                <a:cubicBezTo>
                  <a:pt x="111" y="17"/>
                  <a:pt x="106" y="16"/>
                  <a:pt x="103" y="19"/>
                </a:cubicBezTo>
                <a:cubicBezTo>
                  <a:pt x="103" y="18"/>
                  <a:pt x="103" y="18"/>
                  <a:pt x="102" y="17"/>
                </a:cubicBezTo>
                <a:cubicBezTo>
                  <a:pt x="105" y="14"/>
                  <a:pt x="108" y="11"/>
                  <a:pt x="111" y="9"/>
                </a:cubicBezTo>
                <a:cubicBezTo>
                  <a:pt x="114" y="6"/>
                  <a:pt x="111" y="0"/>
                  <a:pt x="106" y="1"/>
                </a:cubicBezTo>
                <a:cubicBezTo>
                  <a:pt x="106" y="2"/>
                  <a:pt x="106" y="2"/>
                  <a:pt x="106" y="2"/>
                </a:cubicBezTo>
                <a:cubicBezTo>
                  <a:pt x="105" y="1"/>
                  <a:pt x="105" y="1"/>
                  <a:pt x="104" y="2"/>
                </a:cubicBezTo>
                <a:cubicBezTo>
                  <a:pt x="74" y="10"/>
                  <a:pt x="47" y="23"/>
                  <a:pt x="23" y="42"/>
                </a:cubicBezTo>
                <a:cubicBezTo>
                  <a:pt x="18" y="45"/>
                  <a:pt x="22" y="52"/>
                  <a:pt x="27" y="49"/>
                </a:cubicBezTo>
                <a:cubicBezTo>
                  <a:pt x="28" y="49"/>
                  <a:pt x="28" y="49"/>
                  <a:pt x="28" y="49"/>
                </a:cubicBezTo>
                <a:cubicBezTo>
                  <a:pt x="25" y="51"/>
                  <a:pt x="21" y="53"/>
                  <a:pt x="18" y="55"/>
                </a:cubicBezTo>
                <a:cubicBezTo>
                  <a:pt x="14" y="58"/>
                  <a:pt x="16" y="65"/>
                  <a:pt x="21" y="63"/>
                </a:cubicBezTo>
                <a:cubicBezTo>
                  <a:pt x="37" y="60"/>
                  <a:pt x="52" y="54"/>
                  <a:pt x="66" y="47"/>
                </a:cubicBezTo>
                <a:cubicBezTo>
                  <a:pt x="12" y="124"/>
                  <a:pt x="0" y="227"/>
                  <a:pt x="57" y="309"/>
                </a:cubicBezTo>
                <a:cubicBezTo>
                  <a:pt x="59" y="312"/>
                  <a:pt x="64" y="310"/>
                  <a:pt x="62" y="306"/>
                </a:cubicBezTo>
                <a:cubicBezTo>
                  <a:pt x="5" y="220"/>
                  <a:pt x="22" y="113"/>
                  <a:pt x="85" y="36"/>
                </a:cubicBezTo>
                <a:cubicBezTo>
                  <a:pt x="87" y="35"/>
                  <a:pt x="89" y="34"/>
                  <a:pt x="91" y="32"/>
                </a:cubicBezTo>
                <a:cubicBezTo>
                  <a:pt x="91" y="34"/>
                  <a:pt x="90" y="36"/>
                  <a:pt x="90" y="37"/>
                </a:cubicBezTo>
                <a:cubicBezTo>
                  <a:pt x="85" y="58"/>
                  <a:pt x="82" y="79"/>
                  <a:pt x="82" y="101"/>
                </a:cubicBezTo>
                <a:cubicBezTo>
                  <a:pt x="82" y="106"/>
                  <a:pt x="90" y="106"/>
                  <a:pt x="91" y="101"/>
                </a:cubicBezTo>
                <a:cubicBezTo>
                  <a:pt x="91" y="96"/>
                  <a:pt x="92" y="91"/>
                  <a:pt x="93" y="86"/>
                </a:cubicBezTo>
                <a:cubicBezTo>
                  <a:pt x="93" y="94"/>
                  <a:pt x="93" y="103"/>
                  <a:pt x="93" y="111"/>
                </a:cubicBezTo>
                <a:cubicBezTo>
                  <a:pt x="93" y="117"/>
                  <a:pt x="101" y="117"/>
                  <a:pt x="102" y="111"/>
                </a:cubicBezTo>
                <a:cubicBezTo>
                  <a:pt x="102" y="111"/>
                  <a:pt x="102" y="110"/>
                  <a:pt x="102" y="109"/>
                </a:cubicBezTo>
                <a:cubicBezTo>
                  <a:pt x="104" y="111"/>
                  <a:pt x="109" y="111"/>
                  <a:pt x="109" y="108"/>
                </a:cubicBezTo>
                <a:cubicBezTo>
                  <a:pt x="110" y="104"/>
                  <a:pt x="111" y="101"/>
                  <a:pt x="111" y="98"/>
                </a:cubicBezTo>
                <a:cubicBezTo>
                  <a:pt x="112" y="96"/>
                  <a:pt x="111" y="95"/>
                  <a:pt x="110" y="94"/>
                </a:cubicBezTo>
                <a:close/>
                <a:moveTo>
                  <a:pt x="55" y="42"/>
                </a:moveTo>
                <a:cubicBezTo>
                  <a:pt x="64" y="37"/>
                  <a:pt x="74" y="31"/>
                  <a:pt x="83" y="25"/>
                </a:cubicBezTo>
                <a:cubicBezTo>
                  <a:pt x="81" y="27"/>
                  <a:pt x="80" y="28"/>
                  <a:pt x="79" y="30"/>
                </a:cubicBezTo>
                <a:cubicBezTo>
                  <a:pt x="71" y="35"/>
                  <a:pt x="63" y="39"/>
                  <a:pt x="55" y="42"/>
                </a:cubicBezTo>
                <a:close/>
              </a:path>
            </a:pathLst>
          </a:custGeom>
          <a:solidFill>
            <a:srgbClr val="FFC81A"/>
          </a:solidFill>
          <a:ln>
            <a:noFill/>
          </a:ln>
        </p:spPr>
        <p:txBody>
          <a:bodyPr vert="horz" wrap="square" lIns="91434" tIns="45717" rIns="91434" bIns="45717" numCol="1" anchor="t" anchorCtr="0" compatLnSpc="1">
            <a:prstTxWarp prst="textNoShape">
              <a:avLst/>
            </a:prstTxWarp>
          </a:bodyPr>
          <a:lstStyle/>
          <a:p>
            <a:endParaRPr lang="en-US"/>
          </a:p>
        </p:txBody>
      </p:sp>
      <p:sp>
        <p:nvSpPr>
          <p:cNvPr id="75" name="Freeform 5">
            <a:extLst>
              <a:ext uri="{FF2B5EF4-FFF2-40B4-BE49-F238E27FC236}">
                <a16:creationId xmlns:a16="http://schemas.microsoft.com/office/drawing/2014/main" id="{3E6D68CE-F6CB-5843-AC4F-8124F8D4932D}"/>
              </a:ext>
            </a:extLst>
          </p:cNvPr>
          <p:cNvSpPr>
            <a:spLocks noEditPoints="1"/>
          </p:cNvSpPr>
          <p:nvPr/>
        </p:nvSpPr>
        <p:spPr bwMode="auto">
          <a:xfrm rot="7280395" flipH="1">
            <a:off x="6330450" y="11441810"/>
            <a:ext cx="785334" cy="2100894"/>
          </a:xfrm>
          <a:custGeom>
            <a:avLst/>
            <a:gdLst>
              <a:gd name="T0" fmla="*/ 110 w 114"/>
              <a:gd name="T1" fmla="*/ 94 h 312"/>
              <a:gd name="T2" fmla="*/ 111 w 114"/>
              <a:gd name="T3" fmla="*/ 22 h 312"/>
              <a:gd name="T4" fmla="*/ 103 w 114"/>
              <a:gd name="T5" fmla="*/ 19 h 312"/>
              <a:gd name="T6" fmla="*/ 102 w 114"/>
              <a:gd name="T7" fmla="*/ 17 h 312"/>
              <a:gd name="T8" fmla="*/ 111 w 114"/>
              <a:gd name="T9" fmla="*/ 9 h 312"/>
              <a:gd name="T10" fmla="*/ 106 w 114"/>
              <a:gd name="T11" fmla="*/ 1 h 312"/>
              <a:gd name="T12" fmla="*/ 106 w 114"/>
              <a:gd name="T13" fmla="*/ 2 h 312"/>
              <a:gd name="T14" fmla="*/ 104 w 114"/>
              <a:gd name="T15" fmla="*/ 2 h 312"/>
              <a:gd name="T16" fmla="*/ 23 w 114"/>
              <a:gd name="T17" fmla="*/ 42 h 312"/>
              <a:gd name="T18" fmla="*/ 27 w 114"/>
              <a:gd name="T19" fmla="*/ 49 h 312"/>
              <a:gd name="T20" fmla="*/ 28 w 114"/>
              <a:gd name="T21" fmla="*/ 49 h 312"/>
              <a:gd name="T22" fmla="*/ 18 w 114"/>
              <a:gd name="T23" fmla="*/ 55 h 312"/>
              <a:gd name="T24" fmla="*/ 21 w 114"/>
              <a:gd name="T25" fmla="*/ 63 h 312"/>
              <a:gd name="T26" fmla="*/ 66 w 114"/>
              <a:gd name="T27" fmla="*/ 47 h 312"/>
              <a:gd name="T28" fmla="*/ 57 w 114"/>
              <a:gd name="T29" fmla="*/ 309 h 312"/>
              <a:gd name="T30" fmla="*/ 62 w 114"/>
              <a:gd name="T31" fmla="*/ 306 h 312"/>
              <a:gd name="T32" fmla="*/ 85 w 114"/>
              <a:gd name="T33" fmla="*/ 36 h 312"/>
              <a:gd name="T34" fmla="*/ 91 w 114"/>
              <a:gd name="T35" fmla="*/ 32 h 312"/>
              <a:gd name="T36" fmla="*/ 90 w 114"/>
              <a:gd name="T37" fmla="*/ 37 h 312"/>
              <a:gd name="T38" fmla="*/ 82 w 114"/>
              <a:gd name="T39" fmla="*/ 101 h 312"/>
              <a:gd name="T40" fmla="*/ 91 w 114"/>
              <a:gd name="T41" fmla="*/ 101 h 312"/>
              <a:gd name="T42" fmla="*/ 93 w 114"/>
              <a:gd name="T43" fmla="*/ 86 h 312"/>
              <a:gd name="T44" fmla="*/ 93 w 114"/>
              <a:gd name="T45" fmla="*/ 111 h 312"/>
              <a:gd name="T46" fmla="*/ 102 w 114"/>
              <a:gd name="T47" fmla="*/ 111 h 312"/>
              <a:gd name="T48" fmla="*/ 102 w 114"/>
              <a:gd name="T49" fmla="*/ 109 h 312"/>
              <a:gd name="T50" fmla="*/ 109 w 114"/>
              <a:gd name="T51" fmla="*/ 108 h 312"/>
              <a:gd name="T52" fmla="*/ 111 w 114"/>
              <a:gd name="T53" fmla="*/ 98 h 312"/>
              <a:gd name="T54" fmla="*/ 110 w 114"/>
              <a:gd name="T55" fmla="*/ 94 h 312"/>
              <a:gd name="T56" fmla="*/ 55 w 114"/>
              <a:gd name="T57" fmla="*/ 42 h 312"/>
              <a:gd name="T58" fmla="*/ 83 w 114"/>
              <a:gd name="T59" fmla="*/ 25 h 312"/>
              <a:gd name="T60" fmla="*/ 79 w 114"/>
              <a:gd name="T61" fmla="*/ 30 h 312"/>
              <a:gd name="T62" fmla="*/ 55 w 114"/>
              <a:gd name="T63" fmla="*/ 4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 h="312">
                <a:moveTo>
                  <a:pt x="110" y="94"/>
                </a:moveTo>
                <a:cubicBezTo>
                  <a:pt x="110" y="70"/>
                  <a:pt x="111" y="46"/>
                  <a:pt x="111" y="22"/>
                </a:cubicBezTo>
                <a:cubicBezTo>
                  <a:pt x="111" y="17"/>
                  <a:pt x="106" y="16"/>
                  <a:pt x="103" y="19"/>
                </a:cubicBezTo>
                <a:cubicBezTo>
                  <a:pt x="103" y="18"/>
                  <a:pt x="103" y="18"/>
                  <a:pt x="102" y="17"/>
                </a:cubicBezTo>
                <a:cubicBezTo>
                  <a:pt x="105" y="14"/>
                  <a:pt x="108" y="11"/>
                  <a:pt x="111" y="9"/>
                </a:cubicBezTo>
                <a:cubicBezTo>
                  <a:pt x="114" y="6"/>
                  <a:pt x="111" y="0"/>
                  <a:pt x="106" y="1"/>
                </a:cubicBezTo>
                <a:cubicBezTo>
                  <a:pt x="106" y="2"/>
                  <a:pt x="106" y="2"/>
                  <a:pt x="106" y="2"/>
                </a:cubicBezTo>
                <a:cubicBezTo>
                  <a:pt x="105" y="1"/>
                  <a:pt x="105" y="1"/>
                  <a:pt x="104" y="2"/>
                </a:cubicBezTo>
                <a:cubicBezTo>
                  <a:pt x="74" y="10"/>
                  <a:pt x="47" y="23"/>
                  <a:pt x="23" y="42"/>
                </a:cubicBezTo>
                <a:cubicBezTo>
                  <a:pt x="18" y="45"/>
                  <a:pt x="22" y="52"/>
                  <a:pt x="27" y="49"/>
                </a:cubicBezTo>
                <a:cubicBezTo>
                  <a:pt x="28" y="49"/>
                  <a:pt x="28" y="49"/>
                  <a:pt x="28" y="49"/>
                </a:cubicBezTo>
                <a:cubicBezTo>
                  <a:pt x="25" y="51"/>
                  <a:pt x="21" y="53"/>
                  <a:pt x="18" y="55"/>
                </a:cubicBezTo>
                <a:cubicBezTo>
                  <a:pt x="14" y="58"/>
                  <a:pt x="16" y="65"/>
                  <a:pt x="21" y="63"/>
                </a:cubicBezTo>
                <a:cubicBezTo>
                  <a:pt x="37" y="60"/>
                  <a:pt x="52" y="54"/>
                  <a:pt x="66" y="47"/>
                </a:cubicBezTo>
                <a:cubicBezTo>
                  <a:pt x="12" y="124"/>
                  <a:pt x="0" y="227"/>
                  <a:pt x="57" y="309"/>
                </a:cubicBezTo>
                <a:cubicBezTo>
                  <a:pt x="59" y="312"/>
                  <a:pt x="64" y="310"/>
                  <a:pt x="62" y="306"/>
                </a:cubicBezTo>
                <a:cubicBezTo>
                  <a:pt x="5" y="220"/>
                  <a:pt x="22" y="113"/>
                  <a:pt x="85" y="36"/>
                </a:cubicBezTo>
                <a:cubicBezTo>
                  <a:pt x="87" y="35"/>
                  <a:pt x="89" y="34"/>
                  <a:pt x="91" y="32"/>
                </a:cubicBezTo>
                <a:cubicBezTo>
                  <a:pt x="91" y="34"/>
                  <a:pt x="90" y="36"/>
                  <a:pt x="90" y="37"/>
                </a:cubicBezTo>
                <a:cubicBezTo>
                  <a:pt x="85" y="58"/>
                  <a:pt x="82" y="79"/>
                  <a:pt x="82" y="101"/>
                </a:cubicBezTo>
                <a:cubicBezTo>
                  <a:pt x="82" y="106"/>
                  <a:pt x="90" y="106"/>
                  <a:pt x="91" y="101"/>
                </a:cubicBezTo>
                <a:cubicBezTo>
                  <a:pt x="91" y="96"/>
                  <a:pt x="92" y="91"/>
                  <a:pt x="93" y="86"/>
                </a:cubicBezTo>
                <a:cubicBezTo>
                  <a:pt x="93" y="94"/>
                  <a:pt x="93" y="103"/>
                  <a:pt x="93" y="111"/>
                </a:cubicBezTo>
                <a:cubicBezTo>
                  <a:pt x="93" y="117"/>
                  <a:pt x="101" y="117"/>
                  <a:pt x="102" y="111"/>
                </a:cubicBezTo>
                <a:cubicBezTo>
                  <a:pt x="102" y="111"/>
                  <a:pt x="102" y="110"/>
                  <a:pt x="102" y="109"/>
                </a:cubicBezTo>
                <a:cubicBezTo>
                  <a:pt x="104" y="111"/>
                  <a:pt x="109" y="111"/>
                  <a:pt x="109" y="108"/>
                </a:cubicBezTo>
                <a:cubicBezTo>
                  <a:pt x="110" y="104"/>
                  <a:pt x="111" y="101"/>
                  <a:pt x="111" y="98"/>
                </a:cubicBezTo>
                <a:cubicBezTo>
                  <a:pt x="112" y="96"/>
                  <a:pt x="111" y="95"/>
                  <a:pt x="110" y="94"/>
                </a:cubicBezTo>
                <a:close/>
                <a:moveTo>
                  <a:pt x="55" y="42"/>
                </a:moveTo>
                <a:cubicBezTo>
                  <a:pt x="64" y="37"/>
                  <a:pt x="74" y="31"/>
                  <a:pt x="83" y="25"/>
                </a:cubicBezTo>
                <a:cubicBezTo>
                  <a:pt x="81" y="27"/>
                  <a:pt x="80" y="28"/>
                  <a:pt x="79" y="30"/>
                </a:cubicBezTo>
                <a:cubicBezTo>
                  <a:pt x="71" y="35"/>
                  <a:pt x="63" y="39"/>
                  <a:pt x="55" y="42"/>
                </a:cubicBezTo>
                <a:close/>
              </a:path>
            </a:pathLst>
          </a:custGeom>
          <a:solidFill>
            <a:srgbClr val="454547"/>
          </a:solidFill>
          <a:ln>
            <a:noFill/>
          </a:ln>
        </p:spPr>
        <p:txBody>
          <a:bodyPr vert="horz" wrap="square" lIns="91434" tIns="45717" rIns="91434" bIns="45717" numCol="1" anchor="t" anchorCtr="0" compatLnSpc="1">
            <a:prstTxWarp prst="textNoShape">
              <a:avLst/>
            </a:prstTxWarp>
          </a:bodyPr>
          <a:lstStyle/>
          <a:p>
            <a:endParaRPr lang="en-US"/>
          </a:p>
        </p:txBody>
      </p:sp>
      <p:sp>
        <p:nvSpPr>
          <p:cNvPr id="76" name="Freeform 5">
            <a:extLst>
              <a:ext uri="{FF2B5EF4-FFF2-40B4-BE49-F238E27FC236}">
                <a16:creationId xmlns:a16="http://schemas.microsoft.com/office/drawing/2014/main" id="{3CA34E27-E863-CB44-B75F-637664B7EC74}"/>
              </a:ext>
            </a:extLst>
          </p:cNvPr>
          <p:cNvSpPr>
            <a:spLocks noEditPoints="1"/>
          </p:cNvSpPr>
          <p:nvPr/>
        </p:nvSpPr>
        <p:spPr bwMode="auto">
          <a:xfrm rot="5818667" flipH="1">
            <a:off x="8556277" y="9387146"/>
            <a:ext cx="785334" cy="2100894"/>
          </a:xfrm>
          <a:custGeom>
            <a:avLst/>
            <a:gdLst>
              <a:gd name="T0" fmla="*/ 110 w 114"/>
              <a:gd name="T1" fmla="*/ 94 h 312"/>
              <a:gd name="T2" fmla="*/ 111 w 114"/>
              <a:gd name="T3" fmla="*/ 22 h 312"/>
              <a:gd name="T4" fmla="*/ 103 w 114"/>
              <a:gd name="T5" fmla="*/ 19 h 312"/>
              <a:gd name="T6" fmla="*/ 102 w 114"/>
              <a:gd name="T7" fmla="*/ 17 h 312"/>
              <a:gd name="T8" fmla="*/ 111 w 114"/>
              <a:gd name="T9" fmla="*/ 9 h 312"/>
              <a:gd name="T10" fmla="*/ 106 w 114"/>
              <a:gd name="T11" fmla="*/ 1 h 312"/>
              <a:gd name="T12" fmla="*/ 106 w 114"/>
              <a:gd name="T13" fmla="*/ 2 h 312"/>
              <a:gd name="T14" fmla="*/ 104 w 114"/>
              <a:gd name="T15" fmla="*/ 2 h 312"/>
              <a:gd name="T16" fmla="*/ 23 w 114"/>
              <a:gd name="T17" fmla="*/ 42 h 312"/>
              <a:gd name="T18" fmla="*/ 27 w 114"/>
              <a:gd name="T19" fmla="*/ 49 h 312"/>
              <a:gd name="T20" fmla="*/ 28 w 114"/>
              <a:gd name="T21" fmla="*/ 49 h 312"/>
              <a:gd name="T22" fmla="*/ 18 w 114"/>
              <a:gd name="T23" fmla="*/ 55 h 312"/>
              <a:gd name="T24" fmla="*/ 21 w 114"/>
              <a:gd name="T25" fmla="*/ 63 h 312"/>
              <a:gd name="T26" fmla="*/ 66 w 114"/>
              <a:gd name="T27" fmla="*/ 47 h 312"/>
              <a:gd name="T28" fmla="*/ 57 w 114"/>
              <a:gd name="T29" fmla="*/ 309 h 312"/>
              <a:gd name="T30" fmla="*/ 62 w 114"/>
              <a:gd name="T31" fmla="*/ 306 h 312"/>
              <a:gd name="T32" fmla="*/ 85 w 114"/>
              <a:gd name="T33" fmla="*/ 36 h 312"/>
              <a:gd name="T34" fmla="*/ 91 w 114"/>
              <a:gd name="T35" fmla="*/ 32 h 312"/>
              <a:gd name="T36" fmla="*/ 90 w 114"/>
              <a:gd name="T37" fmla="*/ 37 h 312"/>
              <a:gd name="T38" fmla="*/ 82 w 114"/>
              <a:gd name="T39" fmla="*/ 101 h 312"/>
              <a:gd name="T40" fmla="*/ 91 w 114"/>
              <a:gd name="T41" fmla="*/ 101 h 312"/>
              <a:gd name="T42" fmla="*/ 93 w 114"/>
              <a:gd name="T43" fmla="*/ 86 h 312"/>
              <a:gd name="T44" fmla="*/ 93 w 114"/>
              <a:gd name="T45" fmla="*/ 111 h 312"/>
              <a:gd name="T46" fmla="*/ 102 w 114"/>
              <a:gd name="T47" fmla="*/ 111 h 312"/>
              <a:gd name="T48" fmla="*/ 102 w 114"/>
              <a:gd name="T49" fmla="*/ 109 h 312"/>
              <a:gd name="T50" fmla="*/ 109 w 114"/>
              <a:gd name="T51" fmla="*/ 108 h 312"/>
              <a:gd name="T52" fmla="*/ 111 w 114"/>
              <a:gd name="T53" fmla="*/ 98 h 312"/>
              <a:gd name="T54" fmla="*/ 110 w 114"/>
              <a:gd name="T55" fmla="*/ 94 h 312"/>
              <a:gd name="T56" fmla="*/ 55 w 114"/>
              <a:gd name="T57" fmla="*/ 42 h 312"/>
              <a:gd name="T58" fmla="*/ 83 w 114"/>
              <a:gd name="T59" fmla="*/ 25 h 312"/>
              <a:gd name="T60" fmla="*/ 79 w 114"/>
              <a:gd name="T61" fmla="*/ 30 h 312"/>
              <a:gd name="T62" fmla="*/ 55 w 114"/>
              <a:gd name="T63" fmla="*/ 4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 h="312">
                <a:moveTo>
                  <a:pt x="110" y="94"/>
                </a:moveTo>
                <a:cubicBezTo>
                  <a:pt x="110" y="70"/>
                  <a:pt x="111" y="46"/>
                  <a:pt x="111" y="22"/>
                </a:cubicBezTo>
                <a:cubicBezTo>
                  <a:pt x="111" y="17"/>
                  <a:pt x="106" y="16"/>
                  <a:pt x="103" y="19"/>
                </a:cubicBezTo>
                <a:cubicBezTo>
                  <a:pt x="103" y="18"/>
                  <a:pt x="103" y="18"/>
                  <a:pt x="102" y="17"/>
                </a:cubicBezTo>
                <a:cubicBezTo>
                  <a:pt x="105" y="14"/>
                  <a:pt x="108" y="11"/>
                  <a:pt x="111" y="9"/>
                </a:cubicBezTo>
                <a:cubicBezTo>
                  <a:pt x="114" y="6"/>
                  <a:pt x="111" y="0"/>
                  <a:pt x="106" y="1"/>
                </a:cubicBezTo>
                <a:cubicBezTo>
                  <a:pt x="106" y="2"/>
                  <a:pt x="106" y="2"/>
                  <a:pt x="106" y="2"/>
                </a:cubicBezTo>
                <a:cubicBezTo>
                  <a:pt x="105" y="1"/>
                  <a:pt x="105" y="1"/>
                  <a:pt x="104" y="2"/>
                </a:cubicBezTo>
                <a:cubicBezTo>
                  <a:pt x="74" y="10"/>
                  <a:pt x="47" y="23"/>
                  <a:pt x="23" y="42"/>
                </a:cubicBezTo>
                <a:cubicBezTo>
                  <a:pt x="18" y="45"/>
                  <a:pt x="22" y="52"/>
                  <a:pt x="27" y="49"/>
                </a:cubicBezTo>
                <a:cubicBezTo>
                  <a:pt x="28" y="49"/>
                  <a:pt x="28" y="49"/>
                  <a:pt x="28" y="49"/>
                </a:cubicBezTo>
                <a:cubicBezTo>
                  <a:pt x="25" y="51"/>
                  <a:pt x="21" y="53"/>
                  <a:pt x="18" y="55"/>
                </a:cubicBezTo>
                <a:cubicBezTo>
                  <a:pt x="14" y="58"/>
                  <a:pt x="16" y="65"/>
                  <a:pt x="21" y="63"/>
                </a:cubicBezTo>
                <a:cubicBezTo>
                  <a:pt x="37" y="60"/>
                  <a:pt x="52" y="54"/>
                  <a:pt x="66" y="47"/>
                </a:cubicBezTo>
                <a:cubicBezTo>
                  <a:pt x="12" y="124"/>
                  <a:pt x="0" y="227"/>
                  <a:pt x="57" y="309"/>
                </a:cubicBezTo>
                <a:cubicBezTo>
                  <a:pt x="59" y="312"/>
                  <a:pt x="64" y="310"/>
                  <a:pt x="62" y="306"/>
                </a:cubicBezTo>
                <a:cubicBezTo>
                  <a:pt x="5" y="220"/>
                  <a:pt x="22" y="113"/>
                  <a:pt x="85" y="36"/>
                </a:cubicBezTo>
                <a:cubicBezTo>
                  <a:pt x="87" y="35"/>
                  <a:pt x="89" y="34"/>
                  <a:pt x="91" y="32"/>
                </a:cubicBezTo>
                <a:cubicBezTo>
                  <a:pt x="91" y="34"/>
                  <a:pt x="90" y="36"/>
                  <a:pt x="90" y="37"/>
                </a:cubicBezTo>
                <a:cubicBezTo>
                  <a:pt x="85" y="58"/>
                  <a:pt x="82" y="79"/>
                  <a:pt x="82" y="101"/>
                </a:cubicBezTo>
                <a:cubicBezTo>
                  <a:pt x="82" y="106"/>
                  <a:pt x="90" y="106"/>
                  <a:pt x="91" y="101"/>
                </a:cubicBezTo>
                <a:cubicBezTo>
                  <a:pt x="91" y="96"/>
                  <a:pt x="92" y="91"/>
                  <a:pt x="93" y="86"/>
                </a:cubicBezTo>
                <a:cubicBezTo>
                  <a:pt x="93" y="94"/>
                  <a:pt x="93" y="103"/>
                  <a:pt x="93" y="111"/>
                </a:cubicBezTo>
                <a:cubicBezTo>
                  <a:pt x="93" y="117"/>
                  <a:pt x="101" y="117"/>
                  <a:pt x="102" y="111"/>
                </a:cubicBezTo>
                <a:cubicBezTo>
                  <a:pt x="102" y="111"/>
                  <a:pt x="102" y="110"/>
                  <a:pt x="102" y="109"/>
                </a:cubicBezTo>
                <a:cubicBezTo>
                  <a:pt x="104" y="111"/>
                  <a:pt x="109" y="111"/>
                  <a:pt x="109" y="108"/>
                </a:cubicBezTo>
                <a:cubicBezTo>
                  <a:pt x="110" y="104"/>
                  <a:pt x="111" y="101"/>
                  <a:pt x="111" y="98"/>
                </a:cubicBezTo>
                <a:cubicBezTo>
                  <a:pt x="112" y="96"/>
                  <a:pt x="111" y="95"/>
                  <a:pt x="110" y="94"/>
                </a:cubicBezTo>
                <a:close/>
                <a:moveTo>
                  <a:pt x="55" y="42"/>
                </a:moveTo>
                <a:cubicBezTo>
                  <a:pt x="64" y="37"/>
                  <a:pt x="74" y="31"/>
                  <a:pt x="83" y="25"/>
                </a:cubicBezTo>
                <a:cubicBezTo>
                  <a:pt x="81" y="27"/>
                  <a:pt x="80" y="28"/>
                  <a:pt x="79" y="30"/>
                </a:cubicBezTo>
                <a:cubicBezTo>
                  <a:pt x="71" y="35"/>
                  <a:pt x="63" y="39"/>
                  <a:pt x="55" y="42"/>
                </a:cubicBezTo>
                <a:close/>
              </a:path>
            </a:pathLst>
          </a:custGeom>
          <a:solidFill>
            <a:srgbClr val="5A9A40"/>
          </a:solidFill>
          <a:ln>
            <a:noFill/>
          </a:ln>
        </p:spPr>
        <p:txBody>
          <a:bodyPr vert="horz" wrap="square" lIns="91434" tIns="45717" rIns="91434" bIns="45717" numCol="1" anchor="t" anchorCtr="0" compatLnSpc="1">
            <a:prstTxWarp prst="textNoShape">
              <a:avLst/>
            </a:prstTxWarp>
          </a:bodyPr>
          <a:lstStyle/>
          <a:p>
            <a:endParaRPr lang="en-US"/>
          </a:p>
        </p:txBody>
      </p:sp>
      <p:sp>
        <p:nvSpPr>
          <p:cNvPr id="77" name="TextBox 76">
            <a:extLst>
              <a:ext uri="{FF2B5EF4-FFF2-40B4-BE49-F238E27FC236}">
                <a16:creationId xmlns:a16="http://schemas.microsoft.com/office/drawing/2014/main" id="{6BA59C10-8B99-0C41-8100-573D1BFBF921}"/>
              </a:ext>
            </a:extLst>
          </p:cNvPr>
          <p:cNvSpPr txBox="1"/>
          <p:nvPr/>
        </p:nvSpPr>
        <p:spPr>
          <a:xfrm>
            <a:off x="369777" y="7200813"/>
            <a:ext cx="8789973" cy="646331"/>
          </a:xfrm>
          <a:prstGeom prst="rect">
            <a:avLst/>
          </a:prstGeom>
          <a:noFill/>
        </p:spPr>
        <p:txBody>
          <a:bodyPr wrap="square" rtlCol="0">
            <a:spAutoFit/>
          </a:bodyPr>
          <a:lstStyle/>
          <a:p>
            <a:r>
              <a:rPr lang="en-US" sz="3600" dirty="0">
                <a:solidFill>
                  <a:srgbClr val="DF0C70"/>
                </a:solidFill>
                <a:latin typeface="+mj-lt"/>
              </a:rPr>
              <a:t>Labels.</a:t>
            </a:r>
          </a:p>
        </p:txBody>
      </p:sp>
      <p:sp>
        <p:nvSpPr>
          <p:cNvPr id="78" name="TextBox 77">
            <a:extLst>
              <a:ext uri="{FF2B5EF4-FFF2-40B4-BE49-F238E27FC236}">
                <a16:creationId xmlns:a16="http://schemas.microsoft.com/office/drawing/2014/main" id="{75C100DF-9106-D14A-8AE9-8E6E544CD009}"/>
              </a:ext>
            </a:extLst>
          </p:cNvPr>
          <p:cNvSpPr txBox="1"/>
          <p:nvPr/>
        </p:nvSpPr>
        <p:spPr>
          <a:xfrm>
            <a:off x="9485631" y="7349698"/>
            <a:ext cx="8789973" cy="1200329"/>
          </a:xfrm>
          <a:prstGeom prst="rect">
            <a:avLst/>
          </a:prstGeom>
          <a:noFill/>
        </p:spPr>
        <p:txBody>
          <a:bodyPr wrap="square" rtlCol="0">
            <a:spAutoFit/>
          </a:bodyPr>
          <a:lstStyle/>
          <a:p>
            <a:r>
              <a:rPr lang="en-US" sz="3600" dirty="0">
                <a:solidFill>
                  <a:srgbClr val="FFC81A"/>
                </a:solidFill>
                <a:latin typeface="+mj-lt"/>
              </a:rPr>
              <a:t>Office </a:t>
            </a:r>
          </a:p>
          <a:p>
            <a:r>
              <a:rPr lang="en-US" sz="3600" dirty="0">
                <a:solidFill>
                  <a:srgbClr val="FFC81A"/>
                </a:solidFill>
                <a:latin typeface="+mj-lt"/>
              </a:rPr>
              <a:t>Supplies.</a:t>
            </a:r>
          </a:p>
        </p:txBody>
      </p:sp>
      <p:sp>
        <p:nvSpPr>
          <p:cNvPr id="79" name="TextBox 78">
            <a:extLst>
              <a:ext uri="{FF2B5EF4-FFF2-40B4-BE49-F238E27FC236}">
                <a16:creationId xmlns:a16="http://schemas.microsoft.com/office/drawing/2014/main" id="{ECD2486C-7903-5A4A-A4C1-9E303E1BED95}"/>
              </a:ext>
            </a:extLst>
          </p:cNvPr>
          <p:cNvSpPr txBox="1"/>
          <p:nvPr/>
        </p:nvSpPr>
        <p:spPr>
          <a:xfrm>
            <a:off x="10204306" y="9895782"/>
            <a:ext cx="2051674" cy="646331"/>
          </a:xfrm>
          <a:prstGeom prst="rect">
            <a:avLst/>
          </a:prstGeom>
          <a:noFill/>
        </p:spPr>
        <p:txBody>
          <a:bodyPr wrap="square" rtlCol="0">
            <a:spAutoFit/>
          </a:bodyPr>
          <a:lstStyle/>
          <a:p>
            <a:r>
              <a:rPr lang="en-US" sz="3600" dirty="0">
                <a:solidFill>
                  <a:srgbClr val="5A9A40"/>
                </a:solidFill>
                <a:latin typeface="+mj-lt"/>
              </a:rPr>
              <a:t>EOS.</a:t>
            </a:r>
          </a:p>
        </p:txBody>
      </p:sp>
      <p:sp>
        <p:nvSpPr>
          <p:cNvPr id="80" name="TextBox 79">
            <a:extLst>
              <a:ext uri="{FF2B5EF4-FFF2-40B4-BE49-F238E27FC236}">
                <a16:creationId xmlns:a16="http://schemas.microsoft.com/office/drawing/2014/main" id="{B1A310EE-5F8B-324D-AAAA-7C9106238C40}"/>
              </a:ext>
            </a:extLst>
          </p:cNvPr>
          <p:cNvSpPr txBox="1"/>
          <p:nvPr/>
        </p:nvSpPr>
        <p:spPr>
          <a:xfrm>
            <a:off x="7858574" y="12404357"/>
            <a:ext cx="8789973" cy="646331"/>
          </a:xfrm>
          <a:prstGeom prst="rect">
            <a:avLst/>
          </a:prstGeom>
          <a:noFill/>
        </p:spPr>
        <p:txBody>
          <a:bodyPr wrap="square" rtlCol="0">
            <a:spAutoFit/>
          </a:bodyPr>
          <a:lstStyle/>
          <a:p>
            <a:r>
              <a:rPr lang="en-US" sz="3600" dirty="0">
                <a:solidFill>
                  <a:srgbClr val="454547"/>
                </a:solidFill>
                <a:latin typeface="+mj-lt"/>
              </a:rPr>
              <a:t>Print &amp; Design.</a:t>
            </a:r>
          </a:p>
        </p:txBody>
      </p:sp>
      <p:sp>
        <p:nvSpPr>
          <p:cNvPr id="81" name="TextBox 80">
            <a:extLst>
              <a:ext uri="{FF2B5EF4-FFF2-40B4-BE49-F238E27FC236}">
                <a16:creationId xmlns:a16="http://schemas.microsoft.com/office/drawing/2014/main" id="{551C68FE-0B04-8448-8024-C87A154F3AEA}"/>
              </a:ext>
            </a:extLst>
          </p:cNvPr>
          <p:cNvSpPr txBox="1"/>
          <p:nvPr/>
        </p:nvSpPr>
        <p:spPr>
          <a:xfrm>
            <a:off x="584787" y="8586192"/>
            <a:ext cx="8789973" cy="1200329"/>
          </a:xfrm>
          <a:prstGeom prst="rect">
            <a:avLst/>
          </a:prstGeom>
          <a:noFill/>
        </p:spPr>
        <p:txBody>
          <a:bodyPr wrap="square" rtlCol="0">
            <a:spAutoFit/>
          </a:bodyPr>
          <a:lstStyle/>
          <a:p>
            <a:r>
              <a:rPr lang="en-US" sz="3600" dirty="0">
                <a:solidFill>
                  <a:srgbClr val="234682"/>
                </a:solidFill>
              </a:rPr>
              <a:t>PPE  &amp; </a:t>
            </a:r>
          </a:p>
          <a:p>
            <a:r>
              <a:rPr lang="en-US" sz="3600" dirty="0">
                <a:solidFill>
                  <a:srgbClr val="234682"/>
                </a:solidFill>
              </a:rPr>
              <a:t>Facilities.</a:t>
            </a:r>
          </a:p>
        </p:txBody>
      </p:sp>
      <p:pic>
        <p:nvPicPr>
          <p:cNvPr id="27" name="Picture 26">
            <a:extLst>
              <a:ext uri="{FF2B5EF4-FFF2-40B4-BE49-F238E27FC236}">
                <a16:creationId xmlns:a16="http://schemas.microsoft.com/office/drawing/2014/main" id="{41FD2829-1F9D-AE4D-B36D-18EFF1F8B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58322" y="928025"/>
            <a:ext cx="1582025" cy="1582025"/>
          </a:xfrm>
          <a:prstGeom prst="rect">
            <a:avLst/>
          </a:prstGeom>
        </p:spPr>
      </p:pic>
      <p:pic>
        <p:nvPicPr>
          <p:cNvPr id="86" name="Picture 85">
            <a:extLst>
              <a:ext uri="{FF2B5EF4-FFF2-40B4-BE49-F238E27FC236}">
                <a16:creationId xmlns:a16="http://schemas.microsoft.com/office/drawing/2014/main" id="{F86750FC-B4A5-0B48-B7EA-915405A049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38728" y="5864752"/>
            <a:ext cx="1401197" cy="1396993"/>
          </a:xfrm>
          <a:prstGeom prst="rect">
            <a:avLst/>
          </a:prstGeom>
        </p:spPr>
      </p:pic>
      <p:pic>
        <p:nvPicPr>
          <p:cNvPr id="93" name="Picture 92">
            <a:extLst>
              <a:ext uri="{FF2B5EF4-FFF2-40B4-BE49-F238E27FC236}">
                <a16:creationId xmlns:a16="http://schemas.microsoft.com/office/drawing/2014/main" id="{FBF7BD69-A456-EC4B-9AEF-DC651501CB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15575" y="10609424"/>
            <a:ext cx="2211193" cy="1912953"/>
          </a:xfrm>
          <a:prstGeom prst="rect">
            <a:avLst/>
          </a:prstGeom>
        </p:spPr>
      </p:pic>
      <p:pic>
        <p:nvPicPr>
          <p:cNvPr id="106" name="Picture 105">
            <a:extLst>
              <a:ext uri="{FF2B5EF4-FFF2-40B4-BE49-F238E27FC236}">
                <a16:creationId xmlns:a16="http://schemas.microsoft.com/office/drawing/2014/main" id="{107094ED-E5D4-FC4C-87DE-89CBA41FDA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34585" y="2969568"/>
            <a:ext cx="1751618" cy="1751618"/>
          </a:xfrm>
          <a:prstGeom prst="rect">
            <a:avLst/>
          </a:prstGeom>
        </p:spPr>
      </p:pic>
      <p:pic>
        <p:nvPicPr>
          <p:cNvPr id="110" name="Picture 109">
            <a:extLst>
              <a:ext uri="{FF2B5EF4-FFF2-40B4-BE49-F238E27FC236}">
                <a16:creationId xmlns:a16="http://schemas.microsoft.com/office/drawing/2014/main" id="{044FB70F-92FF-0242-B627-177DC96C93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61001" y="8215324"/>
            <a:ext cx="1761698" cy="1761698"/>
          </a:xfrm>
          <a:prstGeom prst="rect">
            <a:avLst/>
          </a:prstGeom>
        </p:spPr>
      </p:pic>
    </p:spTree>
    <p:extLst>
      <p:ext uri="{BB962C8B-B14F-4D97-AF65-F5344CB8AC3E}">
        <p14:creationId xmlns:p14="http://schemas.microsoft.com/office/powerpoint/2010/main" val="29929385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57269181-E4E0-7642-9D76-70D029BC9380}"/>
              </a:ext>
            </a:extLst>
          </p:cNvPr>
          <p:cNvSpPr/>
          <p:nvPr/>
        </p:nvSpPr>
        <p:spPr>
          <a:xfrm rot="5400000">
            <a:off x="11834391" y="1172743"/>
            <a:ext cx="13716000" cy="1137051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5401878" y="1459035"/>
            <a:ext cx="7868316" cy="8609507"/>
            <a:chOff x="10863725" y="5678454"/>
            <a:chExt cx="2995308" cy="3277464"/>
          </a:xfrm>
          <a:solidFill>
            <a:schemeClr val="accent4"/>
          </a:solidFill>
        </p:grpSpPr>
        <p:sp>
          <p:nvSpPr>
            <p:cNvPr id="20" name="Freeform 5"/>
            <p:cNvSpPr>
              <a:spLocks noChangeArrowheads="1"/>
            </p:cNvSpPr>
            <p:nvPr/>
          </p:nvSpPr>
          <p:spPr bwMode="auto">
            <a:xfrm>
              <a:off x="10931281" y="5678454"/>
              <a:ext cx="713663" cy="713630"/>
            </a:xfrm>
            <a:custGeom>
              <a:avLst/>
              <a:gdLst>
                <a:gd name="T0" fmla="*/ 942 w 1248"/>
                <a:gd name="T1" fmla="*/ 0 h 1253"/>
                <a:gd name="T2" fmla="*/ 942 w 1248"/>
                <a:gd name="T3" fmla="*/ 0 h 1253"/>
                <a:gd name="T4" fmla="*/ 585 w 1248"/>
                <a:gd name="T5" fmla="*/ 506 h 1253"/>
                <a:gd name="T6" fmla="*/ 0 w 1248"/>
                <a:gd name="T7" fmla="*/ 305 h 1253"/>
                <a:gd name="T8" fmla="*/ 502 w 1248"/>
                <a:gd name="T9" fmla="*/ 662 h 1253"/>
                <a:gd name="T10" fmla="*/ 300 w 1248"/>
                <a:gd name="T11" fmla="*/ 1252 h 1253"/>
                <a:gd name="T12" fmla="*/ 662 w 1248"/>
                <a:gd name="T13" fmla="*/ 745 h 1253"/>
                <a:gd name="T14" fmla="*/ 1247 w 1248"/>
                <a:gd name="T15" fmla="*/ 946 h 1253"/>
                <a:gd name="T16" fmla="*/ 741 w 1248"/>
                <a:gd name="T17" fmla="*/ 589 h 1253"/>
                <a:gd name="T18" fmla="*/ 942 w 1248"/>
                <a:gd name="T19" fmla="*/ 0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8" h="1253">
                  <a:moveTo>
                    <a:pt x="942" y="0"/>
                  </a:moveTo>
                  <a:lnTo>
                    <a:pt x="942" y="0"/>
                  </a:lnTo>
                  <a:lnTo>
                    <a:pt x="585" y="506"/>
                  </a:lnTo>
                  <a:lnTo>
                    <a:pt x="0" y="305"/>
                  </a:lnTo>
                  <a:lnTo>
                    <a:pt x="502" y="662"/>
                  </a:lnTo>
                  <a:lnTo>
                    <a:pt x="300" y="1252"/>
                  </a:lnTo>
                  <a:lnTo>
                    <a:pt x="662" y="745"/>
                  </a:lnTo>
                  <a:lnTo>
                    <a:pt x="1247" y="946"/>
                  </a:lnTo>
                  <a:lnTo>
                    <a:pt x="741" y="589"/>
                  </a:lnTo>
                  <a:lnTo>
                    <a:pt x="942" y="0"/>
                  </a:lnTo>
                </a:path>
              </a:pathLst>
            </a:custGeom>
            <a:solidFill>
              <a:schemeClr val="accent5"/>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799" dirty="0"/>
            </a:p>
          </p:txBody>
        </p:sp>
        <p:sp>
          <p:nvSpPr>
            <p:cNvPr id="21" name="Freeform 7"/>
            <p:cNvSpPr>
              <a:spLocks noChangeArrowheads="1"/>
            </p:cNvSpPr>
            <p:nvPr/>
          </p:nvSpPr>
          <p:spPr bwMode="auto">
            <a:xfrm>
              <a:off x="12753025" y="5937198"/>
              <a:ext cx="307727" cy="314258"/>
            </a:xfrm>
            <a:custGeom>
              <a:avLst/>
              <a:gdLst>
                <a:gd name="T0" fmla="*/ 496 w 539"/>
                <a:gd name="T1" fmla="*/ 0 h 545"/>
                <a:gd name="T2" fmla="*/ 496 w 539"/>
                <a:gd name="T3" fmla="*/ 0 h 545"/>
                <a:gd name="T4" fmla="*/ 263 w 539"/>
                <a:gd name="T5" fmla="*/ 213 h 545"/>
                <a:gd name="T6" fmla="*/ 0 w 539"/>
                <a:gd name="T7" fmla="*/ 42 h 545"/>
                <a:gd name="T8" fmla="*/ 207 w 539"/>
                <a:gd name="T9" fmla="*/ 280 h 545"/>
                <a:gd name="T10" fmla="*/ 41 w 539"/>
                <a:gd name="T11" fmla="*/ 544 h 545"/>
                <a:gd name="T12" fmla="*/ 273 w 539"/>
                <a:gd name="T13" fmla="*/ 337 h 545"/>
                <a:gd name="T14" fmla="*/ 538 w 539"/>
                <a:gd name="T15" fmla="*/ 502 h 545"/>
                <a:gd name="T16" fmla="*/ 331 w 539"/>
                <a:gd name="T17" fmla="*/ 269 h 545"/>
                <a:gd name="T18" fmla="*/ 496 w 539"/>
                <a:gd name="T19"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545">
                  <a:moveTo>
                    <a:pt x="496" y="0"/>
                  </a:moveTo>
                  <a:lnTo>
                    <a:pt x="496" y="0"/>
                  </a:lnTo>
                  <a:lnTo>
                    <a:pt x="263" y="213"/>
                  </a:lnTo>
                  <a:lnTo>
                    <a:pt x="0" y="42"/>
                  </a:lnTo>
                  <a:lnTo>
                    <a:pt x="207" y="280"/>
                  </a:lnTo>
                  <a:lnTo>
                    <a:pt x="41" y="544"/>
                  </a:lnTo>
                  <a:lnTo>
                    <a:pt x="273" y="337"/>
                  </a:lnTo>
                  <a:lnTo>
                    <a:pt x="538" y="502"/>
                  </a:lnTo>
                  <a:lnTo>
                    <a:pt x="331" y="269"/>
                  </a:lnTo>
                  <a:lnTo>
                    <a:pt x="496" y="0"/>
                  </a:lnTo>
                </a:path>
              </a:pathLst>
            </a:custGeom>
            <a:solidFill>
              <a:schemeClr val="bg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799" dirty="0"/>
            </a:p>
          </p:txBody>
        </p:sp>
        <p:sp>
          <p:nvSpPr>
            <p:cNvPr id="22" name="Freeform 9"/>
            <p:cNvSpPr>
              <a:spLocks noChangeArrowheads="1"/>
            </p:cNvSpPr>
            <p:nvPr/>
          </p:nvSpPr>
          <p:spPr bwMode="auto">
            <a:xfrm>
              <a:off x="10863725" y="8641660"/>
              <a:ext cx="307727" cy="314258"/>
            </a:xfrm>
            <a:custGeom>
              <a:avLst/>
              <a:gdLst>
                <a:gd name="T0" fmla="*/ 497 w 539"/>
                <a:gd name="T1" fmla="*/ 0 h 545"/>
                <a:gd name="T2" fmla="*/ 497 w 539"/>
                <a:gd name="T3" fmla="*/ 0 h 545"/>
                <a:gd name="T4" fmla="*/ 497 w 539"/>
                <a:gd name="T5" fmla="*/ 0 h 545"/>
                <a:gd name="T6" fmla="*/ 264 w 539"/>
                <a:gd name="T7" fmla="*/ 213 h 545"/>
                <a:gd name="T8" fmla="*/ 0 w 539"/>
                <a:gd name="T9" fmla="*/ 42 h 545"/>
                <a:gd name="T10" fmla="*/ 207 w 539"/>
                <a:gd name="T11" fmla="*/ 279 h 545"/>
                <a:gd name="T12" fmla="*/ 41 w 539"/>
                <a:gd name="T13" fmla="*/ 544 h 545"/>
                <a:gd name="T14" fmla="*/ 274 w 539"/>
                <a:gd name="T15" fmla="*/ 336 h 545"/>
                <a:gd name="T16" fmla="*/ 538 w 539"/>
                <a:gd name="T17" fmla="*/ 502 h 545"/>
                <a:gd name="T18" fmla="*/ 332 w 539"/>
                <a:gd name="T19" fmla="*/ 269 h 545"/>
                <a:gd name="T20" fmla="*/ 497 w 539"/>
                <a:gd name="T21"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9" h="545">
                  <a:moveTo>
                    <a:pt x="497" y="0"/>
                  </a:moveTo>
                  <a:lnTo>
                    <a:pt x="497" y="0"/>
                  </a:lnTo>
                  <a:lnTo>
                    <a:pt x="497" y="0"/>
                  </a:lnTo>
                  <a:cubicBezTo>
                    <a:pt x="264" y="213"/>
                    <a:pt x="264" y="213"/>
                    <a:pt x="264" y="213"/>
                  </a:cubicBezTo>
                  <a:cubicBezTo>
                    <a:pt x="0" y="42"/>
                    <a:pt x="0" y="42"/>
                    <a:pt x="0" y="42"/>
                  </a:cubicBezTo>
                  <a:cubicBezTo>
                    <a:pt x="207" y="279"/>
                    <a:pt x="207" y="279"/>
                    <a:pt x="207" y="279"/>
                  </a:cubicBezTo>
                  <a:cubicBezTo>
                    <a:pt x="41" y="544"/>
                    <a:pt x="41" y="544"/>
                    <a:pt x="41" y="544"/>
                  </a:cubicBezTo>
                  <a:cubicBezTo>
                    <a:pt x="274" y="336"/>
                    <a:pt x="274" y="336"/>
                    <a:pt x="274" y="336"/>
                  </a:cubicBezTo>
                  <a:cubicBezTo>
                    <a:pt x="538" y="502"/>
                    <a:pt x="538" y="502"/>
                    <a:pt x="538" y="502"/>
                  </a:cubicBezTo>
                  <a:cubicBezTo>
                    <a:pt x="332" y="269"/>
                    <a:pt x="332" y="269"/>
                    <a:pt x="332" y="269"/>
                  </a:cubicBezTo>
                  <a:cubicBezTo>
                    <a:pt x="497" y="0"/>
                    <a:pt x="497" y="0"/>
                    <a:pt x="497" y="0"/>
                  </a:cubicBezTo>
                </a:path>
              </a:pathLst>
            </a:custGeom>
            <a:solidFill>
              <a:schemeClr val="accent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799" dirty="0"/>
            </a:p>
          </p:txBody>
        </p:sp>
        <p:sp>
          <p:nvSpPr>
            <p:cNvPr id="23" name="Freeform 11"/>
            <p:cNvSpPr>
              <a:spLocks noChangeArrowheads="1"/>
            </p:cNvSpPr>
            <p:nvPr/>
          </p:nvSpPr>
          <p:spPr bwMode="auto">
            <a:xfrm>
              <a:off x="13216087" y="6840740"/>
              <a:ext cx="307727" cy="304439"/>
            </a:xfrm>
            <a:custGeom>
              <a:avLst/>
              <a:gdLst>
                <a:gd name="T0" fmla="*/ 496 w 539"/>
                <a:gd name="T1" fmla="*/ 0 h 539"/>
                <a:gd name="T2" fmla="*/ 263 w 539"/>
                <a:gd name="T3" fmla="*/ 207 h 539"/>
                <a:gd name="T4" fmla="*/ 0 w 539"/>
                <a:gd name="T5" fmla="*/ 42 h 539"/>
                <a:gd name="T6" fmla="*/ 207 w 539"/>
                <a:gd name="T7" fmla="*/ 274 h 539"/>
                <a:gd name="T8" fmla="*/ 42 w 539"/>
                <a:gd name="T9" fmla="*/ 538 h 539"/>
                <a:gd name="T10" fmla="*/ 274 w 539"/>
                <a:gd name="T11" fmla="*/ 331 h 539"/>
                <a:gd name="T12" fmla="*/ 538 w 539"/>
                <a:gd name="T13" fmla="*/ 497 h 539"/>
                <a:gd name="T14" fmla="*/ 331 w 539"/>
                <a:gd name="T15" fmla="*/ 264 h 539"/>
                <a:gd name="T16" fmla="*/ 496 w 539"/>
                <a:gd name="T17" fmla="*/ 0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9" h="539">
                  <a:moveTo>
                    <a:pt x="496" y="0"/>
                  </a:moveTo>
                  <a:lnTo>
                    <a:pt x="263" y="207"/>
                  </a:lnTo>
                  <a:lnTo>
                    <a:pt x="0" y="42"/>
                  </a:lnTo>
                  <a:lnTo>
                    <a:pt x="207" y="274"/>
                  </a:lnTo>
                  <a:lnTo>
                    <a:pt x="42" y="538"/>
                  </a:lnTo>
                  <a:lnTo>
                    <a:pt x="274" y="331"/>
                  </a:lnTo>
                  <a:lnTo>
                    <a:pt x="538" y="497"/>
                  </a:lnTo>
                  <a:lnTo>
                    <a:pt x="331" y="264"/>
                  </a:lnTo>
                  <a:lnTo>
                    <a:pt x="496" y="0"/>
                  </a:lnTo>
                </a:path>
              </a:pathLst>
            </a:custGeom>
            <a:grpFill/>
            <a:ln>
              <a:solidFill>
                <a:schemeClr val="accent4"/>
              </a:solid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799" dirty="0"/>
            </a:p>
          </p:txBody>
        </p:sp>
        <p:sp>
          <p:nvSpPr>
            <p:cNvPr id="24" name="Freeform 12"/>
            <p:cNvSpPr>
              <a:spLocks noChangeArrowheads="1"/>
            </p:cNvSpPr>
            <p:nvPr/>
          </p:nvSpPr>
          <p:spPr bwMode="auto">
            <a:xfrm>
              <a:off x="13145370" y="7977038"/>
              <a:ext cx="713663" cy="713630"/>
            </a:xfrm>
            <a:custGeom>
              <a:avLst/>
              <a:gdLst>
                <a:gd name="T0" fmla="*/ 947 w 1248"/>
                <a:gd name="T1" fmla="*/ 0 h 1249"/>
                <a:gd name="T2" fmla="*/ 947 w 1248"/>
                <a:gd name="T3" fmla="*/ 0 h 1249"/>
                <a:gd name="T4" fmla="*/ 591 w 1248"/>
                <a:gd name="T5" fmla="*/ 507 h 1249"/>
                <a:gd name="T6" fmla="*/ 0 w 1248"/>
                <a:gd name="T7" fmla="*/ 306 h 1249"/>
                <a:gd name="T8" fmla="*/ 508 w 1248"/>
                <a:gd name="T9" fmla="*/ 663 h 1249"/>
                <a:gd name="T10" fmla="*/ 306 w 1248"/>
                <a:gd name="T11" fmla="*/ 1248 h 1249"/>
                <a:gd name="T12" fmla="*/ 306 w 1248"/>
                <a:gd name="T13" fmla="*/ 1248 h 1249"/>
                <a:gd name="T14" fmla="*/ 663 w 1248"/>
                <a:gd name="T15" fmla="*/ 745 h 1249"/>
                <a:gd name="T16" fmla="*/ 1247 w 1248"/>
                <a:gd name="T17" fmla="*/ 947 h 1249"/>
                <a:gd name="T18" fmla="*/ 745 w 1248"/>
                <a:gd name="T19" fmla="*/ 585 h 1249"/>
                <a:gd name="T20" fmla="*/ 947 w 1248"/>
                <a:gd name="T21" fmla="*/ 0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8" h="1249">
                  <a:moveTo>
                    <a:pt x="947" y="0"/>
                  </a:moveTo>
                  <a:lnTo>
                    <a:pt x="947" y="0"/>
                  </a:lnTo>
                  <a:lnTo>
                    <a:pt x="591" y="507"/>
                  </a:lnTo>
                  <a:lnTo>
                    <a:pt x="0" y="306"/>
                  </a:lnTo>
                  <a:lnTo>
                    <a:pt x="508" y="663"/>
                  </a:lnTo>
                  <a:lnTo>
                    <a:pt x="306" y="1248"/>
                  </a:lnTo>
                  <a:lnTo>
                    <a:pt x="306" y="1248"/>
                  </a:lnTo>
                  <a:lnTo>
                    <a:pt x="663" y="745"/>
                  </a:lnTo>
                  <a:lnTo>
                    <a:pt x="1247" y="947"/>
                  </a:lnTo>
                  <a:lnTo>
                    <a:pt x="745" y="585"/>
                  </a:lnTo>
                  <a:lnTo>
                    <a:pt x="947" y="0"/>
                  </a:lnTo>
                </a:path>
              </a:pathLst>
            </a:custGeom>
            <a:solidFill>
              <a:schemeClr val="bg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799" dirty="0"/>
            </a:p>
          </p:txBody>
        </p:sp>
      </p:grpSp>
      <p:grpSp>
        <p:nvGrpSpPr>
          <p:cNvPr id="51" name="Group 50"/>
          <p:cNvGrpSpPr/>
          <p:nvPr/>
        </p:nvGrpSpPr>
        <p:grpSpPr>
          <a:xfrm>
            <a:off x="1099593" y="4409728"/>
            <a:ext cx="10707570" cy="2164562"/>
            <a:chOff x="1986464" y="5358723"/>
            <a:chExt cx="10707570" cy="2164562"/>
          </a:xfrm>
        </p:grpSpPr>
        <p:sp>
          <p:nvSpPr>
            <p:cNvPr id="28" name="Oval 27"/>
            <p:cNvSpPr/>
            <p:nvPr/>
          </p:nvSpPr>
          <p:spPr>
            <a:xfrm>
              <a:off x="1986464" y="5574747"/>
              <a:ext cx="1396994" cy="1396992"/>
            </a:xfrm>
            <a:prstGeom prst="ellipse">
              <a:avLst/>
            </a:prstGeom>
            <a:solidFill>
              <a:srgbClr val="DF0C70"/>
            </a:solidFill>
            <a:ln>
              <a:noFill/>
            </a:ln>
            <a:effectLst>
              <a:outerShdw blurRad="596900" dist="228600" dir="3900000" sx="91000" sy="91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p>
          </p:txBody>
        </p:sp>
        <p:sp>
          <p:nvSpPr>
            <p:cNvPr id="33" name="TextBox 32"/>
            <p:cNvSpPr txBox="1"/>
            <p:nvPr/>
          </p:nvSpPr>
          <p:spPr>
            <a:xfrm>
              <a:off x="3904061" y="5953625"/>
              <a:ext cx="8284764" cy="1569660"/>
            </a:xfrm>
            <a:prstGeom prst="rect">
              <a:avLst/>
            </a:prstGeom>
            <a:noFill/>
          </p:spPr>
          <p:txBody>
            <a:bodyPr wrap="square" rtlCol="0">
              <a:spAutoFit/>
            </a:bodyPr>
            <a:lstStyle/>
            <a:p>
              <a:r>
                <a:rPr lang="en-US" sz="2400" dirty="0"/>
                <a:t>We need very little information to offer a quote – usually the type of printer and the size of your label is all we need. </a:t>
              </a:r>
            </a:p>
            <a:p>
              <a:r>
                <a:rPr lang="en-US" sz="2400" dirty="0"/>
                <a:t>Once quoted, internally we cover every detail, ensuring the adhesive and specification matches your current label.</a:t>
              </a:r>
            </a:p>
          </p:txBody>
        </p:sp>
        <p:sp>
          <p:nvSpPr>
            <p:cNvPr id="34" name="TextBox 33"/>
            <p:cNvSpPr txBox="1"/>
            <p:nvPr/>
          </p:nvSpPr>
          <p:spPr>
            <a:xfrm>
              <a:off x="3904061" y="5358723"/>
              <a:ext cx="8789973" cy="646331"/>
            </a:xfrm>
            <a:prstGeom prst="rect">
              <a:avLst/>
            </a:prstGeom>
            <a:noFill/>
          </p:spPr>
          <p:txBody>
            <a:bodyPr wrap="square" rtlCol="0">
              <a:spAutoFit/>
            </a:bodyPr>
            <a:lstStyle/>
            <a:p>
              <a:r>
                <a:rPr lang="en-US" sz="3600" dirty="0">
                  <a:solidFill>
                    <a:srgbClr val="DF0C70"/>
                  </a:solidFill>
                  <a:latin typeface="+mj-lt"/>
                </a:rPr>
                <a:t>Quote.</a:t>
              </a:r>
            </a:p>
          </p:txBody>
        </p:sp>
      </p:grpSp>
      <p:grpSp>
        <p:nvGrpSpPr>
          <p:cNvPr id="52" name="Group 51"/>
          <p:cNvGrpSpPr/>
          <p:nvPr/>
        </p:nvGrpSpPr>
        <p:grpSpPr>
          <a:xfrm>
            <a:off x="1099593" y="7218040"/>
            <a:ext cx="10707570" cy="2236570"/>
            <a:chOff x="1986464" y="7998724"/>
            <a:chExt cx="10707570" cy="2236570"/>
          </a:xfrm>
        </p:grpSpPr>
        <p:sp>
          <p:nvSpPr>
            <p:cNvPr id="30" name="Oval 29"/>
            <p:cNvSpPr/>
            <p:nvPr/>
          </p:nvSpPr>
          <p:spPr>
            <a:xfrm>
              <a:off x="1986464" y="7998724"/>
              <a:ext cx="1396994" cy="1396992"/>
            </a:xfrm>
            <a:prstGeom prst="ellipse">
              <a:avLst/>
            </a:prstGeom>
            <a:solidFill>
              <a:srgbClr val="DF0C70"/>
            </a:solidFill>
            <a:ln>
              <a:noFill/>
            </a:ln>
            <a:effectLst>
              <a:outerShdw blurRad="596900" dist="228600" dir="3900000" sx="91000" sy="91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p>
          </p:txBody>
        </p:sp>
        <p:sp>
          <p:nvSpPr>
            <p:cNvPr id="35" name="TextBox 34"/>
            <p:cNvSpPr txBox="1"/>
            <p:nvPr/>
          </p:nvSpPr>
          <p:spPr>
            <a:xfrm>
              <a:off x="3904061" y="8665634"/>
              <a:ext cx="8456166" cy="1569660"/>
            </a:xfrm>
            <a:prstGeom prst="rect">
              <a:avLst/>
            </a:prstGeom>
            <a:noFill/>
          </p:spPr>
          <p:txBody>
            <a:bodyPr wrap="square" rtlCol="0">
              <a:spAutoFit/>
            </a:bodyPr>
            <a:lstStyle/>
            <a:p>
              <a:r>
                <a:rPr lang="en-US" sz="2400" dirty="0"/>
                <a:t>Compared to Bizerba we usually offer a minimum saving of 20%  - In order to support all members we will price beat any genuine bespoke job, this way you know there’s a saving to be had before you start the process.</a:t>
              </a:r>
            </a:p>
          </p:txBody>
        </p:sp>
        <p:sp>
          <p:nvSpPr>
            <p:cNvPr id="36" name="TextBox 35"/>
            <p:cNvSpPr txBox="1"/>
            <p:nvPr/>
          </p:nvSpPr>
          <p:spPr>
            <a:xfrm>
              <a:off x="3904061" y="8070732"/>
              <a:ext cx="8789973" cy="646331"/>
            </a:xfrm>
            <a:prstGeom prst="rect">
              <a:avLst/>
            </a:prstGeom>
            <a:noFill/>
          </p:spPr>
          <p:txBody>
            <a:bodyPr wrap="square" rtlCol="0">
              <a:spAutoFit/>
            </a:bodyPr>
            <a:lstStyle/>
            <a:p>
              <a:r>
                <a:rPr lang="en-US" sz="3600" dirty="0">
                  <a:solidFill>
                    <a:srgbClr val="DF0C70"/>
                  </a:solidFill>
                  <a:latin typeface="+mj-lt"/>
                </a:rPr>
                <a:t>Guaranteed Price Saving.</a:t>
              </a:r>
            </a:p>
          </p:txBody>
        </p:sp>
      </p:grpSp>
      <p:grpSp>
        <p:nvGrpSpPr>
          <p:cNvPr id="53" name="Group 52"/>
          <p:cNvGrpSpPr/>
          <p:nvPr/>
        </p:nvGrpSpPr>
        <p:grpSpPr>
          <a:xfrm>
            <a:off x="1099593" y="9810328"/>
            <a:ext cx="10707570" cy="3344566"/>
            <a:chOff x="1986464" y="10317689"/>
            <a:chExt cx="10707570" cy="3344566"/>
          </a:xfrm>
        </p:grpSpPr>
        <p:sp>
          <p:nvSpPr>
            <p:cNvPr id="46" name="Oval 45"/>
            <p:cNvSpPr/>
            <p:nvPr/>
          </p:nvSpPr>
          <p:spPr>
            <a:xfrm>
              <a:off x="1986464" y="10317689"/>
              <a:ext cx="1396994" cy="1396992"/>
            </a:xfrm>
            <a:prstGeom prst="ellipse">
              <a:avLst/>
            </a:prstGeom>
            <a:solidFill>
              <a:srgbClr val="DF0C70"/>
            </a:solidFill>
            <a:ln>
              <a:noFill/>
            </a:ln>
            <a:effectLst>
              <a:outerShdw blurRad="596900" dist="228600" dir="3900000" sx="91000" sy="91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p>
          </p:txBody>
        </p:sp>
        <p:sp>
          <p:nvSpPr>
            <p:cNvPr id="47" name="TextBox 46"/>
            <p:cNvSpPr txBox="1"/>
            <p:nvPr/>
          </p:nvSpPr>
          <p:spPr>
            <a:xfrm>
              <a:off x="3904061" y="10984599"/>
              <a:ext cx="8681204" cy="2677656"/>
            </a:xfrm>
            <a:prstGeom prst="rect">
              <a:avLst/>
            </a:prstGeom>
            <a:noFill/>
          </p:spPr>
          <p:txBody>
            <a:bodyPr wrap="square" rtlCol="0">
              <a:spAutoFit/>
            </a:bodyPr>
            <a:lstStyle/>
            <a:p>
              <a:r>
                <a:rPr lang="en-US" sz="2400" dirty="0"/>
                <a:t>Usually a printed job will be manufactured and delivered within 7-10 working days.  If the job is urgent we can move things around &amp; have stock to you within a couple of days.</a:t>
              </a:r>
            </a:p>
            <a:p>
              <a:endParaRPr lang="en-US" sz="2400" dirty="0"/>
            </a:p>
            <a:p>
              <a:r>
                <a:rPr lang="en-US" sz="2400" dirty="0"/>
                <a:t>Things can sometimes go wrong, but we have specialists who can work out the issues either remotely or on site so you won’t be left in the dark if you do require any assistance. </a:t>
              </a:r>
            </a:p>
          </p:txBody>
        </p:sp>
        <p:sp>
          <p:nvSpPr>
            <p:cNvPr id="48" name="TextBox 47"/>
            <p:cNvSpPr txBox="1"/>
            <p:nvPr/>
          </p:nvSpPr>
          <p:spPr>
            <a:xfrm>
              <a:off x="3904061" y="10389697"/>
              <a:ext cx="8789973" cy="646331"/>
            </a:xfrm>
            <a:prstGeom prst="rect">
              <a:avLst/>
            </a:prstGeom>
            <a:noFill/>
          </p:spPr>
          <p:txBody>
            <a:bodyPr wrap="square" rtlCol="0">
              <a:spAutoFit/>
            </a:bodyPr>
            <a:lstStyle/>
            <a:p>
              <a:r>
                <a:rPr lang="en-US" sz="3600" dirty="0">
                  <a:solidFill>
                    <a:srgbClr val="DF0C70"/>
                  </a:solidFill>
                  <a:latin typeface="+mj-lt"/>
                </a:rPr>
                <a:t>Turnaround &amp; Aftercare.</a:t>
              </a:r>
            </a:p>
          </p:txBody>
        </p:sp>
      </p:grpSp>
      <p:sp>
        <p:nvSpPr>
          <p:cNvPr id="49" name="Rectangle 48"/>
          <p:cNvSpPr/>
          <p:nvPr/>
        </p:nvSpPr>
        <p:spPr>
          <a:xfrm>
            <a:off x="1032842" y="504326"/>
            <a:ext cx="10101374" cy="1015663"/>
          </a:xfrm>
          <a:prstGeom prst="rect">
            <a:avLst/>
          </a:prstGeom>
        </p:spPr>
        <p:txBody>
          <a:bodyPr wrap="square">
            <a:spAutoFit/>
          </a:bodyPr>
          <a:lstStyle/>
          <a:p>
            <a:r>
              <a:rPr lang="en-US" sz="6000" b="1" dirty="0">
                <a:solidFill>
                  <a:srgbClr val="DF0C70"/>
                </a:solidFill>
                <a:latin typeface="Raleway Black" panose="020B0A03030101060003" pitchFamily="34" charset="0"/>
              </a:rPr>
              <a:t>Not Broke, </a:t>
            </a:r>
            <a:r>
              <a:rPr lang="en-US" sz="6000" dirty="0">
                <a:solidFill>
                  <a:srgbClr val="DF0C70"/>
                </a:solidFill>
                <a:latin typeface="Raleway" panose="020B0503030101060003" pitchFamily="34" charset="0"/>
              </a:rPr>
              <a:t>So why fix it?</a:t>
            </a:r>
            <a:endParaRPr lang="en-US" sz="5400" dirty="0">
              <a:solidFill>
                <a:srgbClr val="DF0C70"/>
              </a:solidFill>
            </a:endParaRPr>
          </a:p>
        </p:txBody>
      </p:sp>
      <p:sp>
        <p:nvSpPr>
          <p:cNvPr id="55" name="TextBox 54"/>
          <p:cNvSpPr txBox="1"/>
          <p:nvPr/>
        </p:nvSpPr>
        <p:spPr>
          <a:xfrm>
            <a:off x="1030206" y="1718398"/>
            <a:ext cx="11501697" cy="2677656"/>
          </a:xfrm>
          <a:prstGeom prst="rect">
            <a:avLst/>
          </a:prstGeom>
          <a:noFill/>
        </p:spPr>
        <p:txBody>
          <a:bodyPr wrap="square" rtlCol="0">
            <a:spAutoFit/>
          </a:bodyPr>
          <a:lstStyle/>
          <a:p>
            <a:r>
              <a:rPr lang="en-US" sz="2800" dirty="0"/>
              <a:t>We have found that the most common reason businesses don’t look at new label suppliers is because the process seems to be lengthy and painful and if anything goes wrong it will immediately impact the business.  </a:t>
            </a:r>
          </a:p>
          <a:p>
            <a:endParaRPr lang="en-US" sz="2800" dirty="0"/>
          </a:p>
          <a:p>
            <a:r>
              <a:rPr lang="en-US" sz="2800" dirty="0"/>
              <a:t>We try and make the process as easy as possible:</a:t>
            </a:r>
          </a:p>
        </p:txBody>
      </p:sp>
      <p:sp>
        <p:nvSpPr>
          <p:cNvPr id="40" name="Rectangle 39">
            <a:extLst>
              <a:ext uri="{FF2B5EF4-FFF2-40B4-BE49-F238E27FC236}">
                <a16:creationId xmlns:a16="http://schemas.microsoft.com/office/drawing/2014/main" id="{1531FDDF-995A-614D-AC90-93EA41287384}"/>
              </a:ext>
            </a:extLst>
          </p:cNvPr>
          <p:cNvSpPr/>
          <p:nvPr/>
        </p:nvSpPr>
        <p:spPr>
          <a:xfrm>
            <a:off x="0" y="4625752"/>
            <a:ext cx="739554" cy="8856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7B5E285-6B41-A64A-B7C6-181AEEFB9D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95543">
            <a:off x="13806271" y="2733403"/>
            <a:ext cx="10448998" cy="10448998"/>
          </a:xfrm>
          <a:prstGeom prst="rect">
            <a:avLst/>
          </a:prstGeom>
        </p:spPr>
      </p:pic>
      <p:pic>
        <p:nvPicPr>
          <p:cNvPr id="18" name="Picture 17">
            <a:extLst>
              <a:ext uri="{FF2B5EF4-FFF2-40B4-BE49-F238E27FC236}">
                <a16:creationId xmlns:a16="http://schemas.microsoft.com/office/drawing/2014/main" id="{7EF62CEB-24CA-D349-BC22-B752EE791C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7625" y="4814147"/>
            <a:ext cx="888190" cy="995599"/>
          </a:xfrm>
          <a:prstGeom prst="rect">
            <a:avLst/>
          </a:prstGeom>
        </p:spPr>
      </p:pic>
      <p:pic>
        <p:nvPicPr>
          <p:cNvPr id="25" name="Picture 24">
            <a:extLst>
              <a:ext uri="{FF2B5EF4-FFF2-40B4-BE49-F238E27FC236}">
                <a16:creationId xmlns:a16="http://schemas.microsoft.com/office/drawing/2014/main" id="{2A2AA114-858C-4642-865C-969335A0EE94}"/>
              </a:ext>
            </a:extLst>
          </p:cNvPr>
          <p:cNvPicPr>
            <a:picLocks noChangeAspect="1"/>
          </p:cNvPicPr>
          <p:nvPr/>
        </p:nvPicPr>
        <p:blipFill>
          <a:blip r:embed="rId5" cstate="print"/>
          <a:stretch>
            <a:fillRect/>
          </a:stretch>
        </p:blipFill>
        <p:spPr>
          <a:xfrm>
            <a:off x="1264566" y="7351426"/>
            <a:ext cx="1067048" cy="1067048"/>
          </a:xfrm>
          <a:prstGeom prst="rect">
            <a:avLst/>
          </a:prstGeom>
        </p:spPr>
      </p:pic>
      <p:pic>
        <p:nvPicPr>
          <p:cNvPr id="26" name="Picture 25">
            <a:extLst>
              <a:ext uri="{FF2B5EF4-FFF2-40B4-BE49-F238E27FC236}">
                <a16:creationId xmlns:a16="http://schemas.microsoft.com/office/drawing/2014/main" id="{ED39523D-08CE-014F-8F0F-DD14F23A7685}"/>
              </a:ext>
            </a:extLst>
          </p:cNvPr>
          <p:cNvPicPr>
            <a:picLocks noChangeAspect="1"/>
          </p:cNvPicPr>
          <p:nvPr/>
        </p:nvPicPr>
        <p:blipFill>
          <a:blip r:embed="rId6" cstate="print"/>
          <a:stretch>
            <a:fillRect/>
          </a:stretch>
        </p:blipFill>
        <p:spPr>
          <a:xfrm>
            <a:off x="1275280" y="9952384"/>
            <a:ext cx="1112879" cy="1112879"/>
          </a:xfrm>
          <a:prstGeom prst="rect">
            <a:avLst/>
          </a:prstGeom>
        </p:spPr>
      </p:pic>
    </p:spTree>
    <p:extLst>
      <p:ext uri="{BB962C8B-B14F-4D97-AF65-F5344CB8AC3E}">
        <p14:creationId xmlns:p14="http://schemas.microsoft.com/office/powerpoint/2010/main" val="4014043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B951B1EC-3759-944D-A64E-23810358FA5E}"/>
              </a:ext>
            </a:extLst>
          </p:cNvPr>
          <p:cNvSpPr/>
          <p:nvPr/>
        </p:nvSpPr>
        <p:spPr>
          <a:xfrm rot="5400000">
            <a:off x="8903840" y="-1757808"/>
            <a:ext cx="6569968" cy="24377651"/>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1388242" y="9234264"/>
            <a:ext cx="10466039" cy="3477875"/>
          </a:xfrm>
          <a:prstGeom prst="rect">
            <a:avLst/>
          </a:prstGeom>
          <a:noFill/>
        </p:spPr>
        <p:txBody>
          <a:bodyPr wrap="square" rtlCol="0">
            <a:spAutoFit/>
          </a:bodyPr>
          <a:lstStyle/>
          <a:p>
            <a:r>
              <a:rPr lang="en-GB" sz="3200" i="1" dirty="0">
                <a:solidFill>
                  <a:schemeClr val="bg1"/>
                </a:solidFill>
              </a:rPr>
              <a:t>“We order printer cartridges for all our shops from Cosmos they provided a significant saving on the originals and we have never had any problems. </a:t>
            </a:r>
          </a:p>
          <a:p>
            <a:r>
              <a:rPr lang="en-GB" sz="3200" i="1" dirty="0">
                <a:solidFill>
                  <a:schemeClr val="bg1"/>
                </a:solidFill>
              </a:rPr>
              <a:t>The service is fantastic and it’s great they can deliver direct to all our shops next day.”</a:t>
            </a:r>
          </a:p>
          <a:p>
            <a:endParaRPr lang="en-GB" sz="3200" i="1" dirty="0">
              <a:solidFill>
                <a:schemeClr val="bg1"/>
              </a:solidFill>
            </a:endParaRPr>
          </a:p>
          <a:p>
            <a:r>
              <a:rPr lang="en-GB" sz="2800" dirty="0">
                <a:solidFill>
                  <a:schemeClr val="bg1"/>
                </a:solidFill>
              </a:rPr>
              <a:t>Mary Craig, Cranstons Quality Butchers Limited.</a:t>
            </a:r>
          </a:p>
        </p:txBody>
      </p:sp>
      <p:sp>
        <p:nvSpPr>
          <p:cNvPr id="64" name="Rectangle 63"/>
          <p:cNvSpPr/>
          <p:nvPr/>
        </p:nvSpPr>
        <p:spPr>
          <a:xfrm>
            <a:off x="1284626" y="1068983"/>
            <a:ext cx="11907000" cy="1015663"/>
          </a:xfrm>
          <a:prstGeom prst="rect">
            <a:avLst/>
          </a:prstGeom>
        </p:spPr>
        <p:txBody>
          <a:bodyPr wrap="square">
            <a:spAutoFit/>
          </a:bodyPr>
          <a:lstStyle/>
          <a:p>
            <a:r>
              <a:rPr lang="en-US" sz="6000" b="1" dirty="0">
                <a:solidFill>
                  <a:srgbClr val="DF0C70"/>
                </a:solidFill>
                <a:latin typeface="Raleway Black" panose="020B0A03030101060003" pitchFamily="34" charset="0"/>
              </a:rPr>
              <a:t>Our </a:t>
            </a:r>
            <a:r>
              <a:rPr lang="en-US" sz="6000" dirty="0">
                <a:solidFill>
                  <a:srgbClr val="DF0C70"/>
                </a:solidFill>
                <a:latin typeface="Raleway" panose="020B0503030101060003" pitchFamily="34" charset="0"/>
              </a:rPr>
              <a:t>Customers</a:t>
            </a:r>
            <a:endParaRPr lang="en-US" sz="5400" dirty="0">
              <a:solidFill>
                <a:srgbClr val="DF0C70"/>
              </a:solidFill>
            </a:endParaRPr>
          </a:p>
        </p:txBody>
      </p:sp>
      <p:sp>
        <p:nvSpPr>
          <p:cNvPr id="65" name="TextBox 64"/>
          <p:cNvSpPr txBox="1"/>
          <p:nvPr/>
        </p:nvSpPr>
        <p:spPr>
          <a:xfrm>
            <a:off x="1370794" y="2108546"/>
            <a:ext cx="10293181" cy="1077218"/>
          </a:xfrm>
          <a:prstGeom prst="rect">
            <a:avLst/>
          </a:prstGeom>
          <a:noFill/>
        </p:spPr>
        <p:txBody>
          <a:bodyPr wrap="square" rtlCol="0">
            <a:spAutoFit/>
          </a:bodyPr>
          <a:lstStyle/>
          <a:p>
            <a:r>
              <a:rPr lang="en-US" sz="3200" dirty="0"/>
              <a:t>Here’s a list of some of the Q Guild </a:t>
            </a:r>
          </a:p>
          <a:p>
            <a:r>
              <a:rPr lang="en-US" sz="3200" dirty="0"/>
              <a:t>Members that we work with…</a:t>
            </a:r>
          </a:p>
        </p:txBody>
      </p:sp>
      <p:sp>
        <p:nvSpPr>
          <p:cNvPr id="42" name="Rectangle 41">
            <a:extLst>
              <a:ext uri="{FF2B5EF4-FFF2-40B4-BE49-F238E27FC236}">
                <a16:creationId xmlns:a16="http://schemas.microsoft.com/office/drawing/2014/main" id="{49AEBC8A-E5A9-E642-BBF0-953E4B8996C1}"/>
              </a:ext>
            </a:extLst>
          </p:cNvPr>
          <p:cNvSpPr/>
          <p:nvPr/>
        </p:nvSpPr>
        <p:spPr>
          <a:xfrm>
            <a:off x="1277731" y="7572846"/>
            <a:ext cx="11907000" cy="1015663"/>
          </a:xfrm>
          <a:prstGeom prst="rect">
            <a:avLst/>
          </a:prstGeom>
        </p:spPr>
        <p:txBody>
          <a:bodyPr wrap="square">
            <a:spAutoFit/>
          </a:bodyPr>
          <a:lstStyle/>
          <a:p>
            <a:r>
              <a:rPr lang="en-US" sz="6000" b="1" dirty="0">
                <a:solidFill>
                  <a:srgbClr val="DF0C70"/>
                </a:solidFill>
                <a:latin typeface="Raleway Black" panose="020B0A03030101060003" pitchFamily="34" charset="0"/>
              </a:rPr>
              <a:t>Testimonials</a:t>
            </a:r>
            <a:endParaRPr lang="en-US" sz="5400" dirty="0">
              <a:solidFill>
                <a:srgbClr val="DF0C70"/>
              </a:solidFill>
            </a:endParaRPr>
          </a:p>
        </p:txBody>
      </p:sp>
      <p:sp>
        <p:nvSpPr>
          <p:cNvPr id="43" name="TextBox 42">
            <a:extLst>
              <a:ext uri="{FF2B5EF4-FFF2-40B4-BE49-F238E27FC236}">
                <a16:creationId xmlns:a16="http://schemas.microsoft.com/office/drawing/2014/main" id="{BC2ACB65-2C29-1148-AB9B-D8C53F179032}"/>
              </a:ext>
            </a:extLst>
          </p:cNvPr>
          <p:cNvSpPr txBox="1"/>
          <p:nvPr/>
        </p:nvSpPr>
        <p:spPr>
          <a:xfrm>
            <a:off x="12980913" y="8276561"/>
            <a:ext cx="10466039" cy="4462760"/>
          </a:xfrm>
          <a:prstGeom prst="rect">
            <a:avLst/>
          </a:prstGeom>
          <a:noFill/>
        </p:spPr>
        <p:txBody>
          <a:bodyPr wrap="square" rtlCol="0">
            <a:spAutoFit/>
          </a:bodyPr>
          <a:lstStyle/>
          <a:p>
            <a:r>
              <a:rPr lang="en-GB" sz="3200" i="1" dirty="0">
                <a:solidFill>
                  <a:schemeClr val="bg1"/>
                </a:solidFill>
              </a:rPr>
              <a:t>“Cosmos always ensure we have the best price point on our labels, we’ve seen our price improve over the years as appose to the usual incremental increases you see from other suppliers.  The team always plan ahead to ensure we have our deliveries on time and when needed, we’ve not had any delivery issues in over 3 years.”</a:t>
            </a:r>
          </a:p>
          <a:p>
            <a:endParaRPr lang="en-GB" sz="3200" i="1" dirty="0">
              <a:solidFill>
                <a:schemeClr val="bg1"/>
              </a:solidFill>
            </a:endParaRPr>
          </a:p>
          <a:p>
            <a:r>
              <a:rPr lang="en-GB" sz="2800" dirty="0">
                <a:solidFill>
                  <a:schemeClr val="bg1"/>
                </a:solidFill>
              </a:rPr>
              <a:t>John Harding, Owton’s Traditional Family Butchers. </a:t>
            </a:r>
          </a:p>
        </p:txBody>
      </p:sp>
      <p:pic>
        <p:nvPicPr>
          <p:cNvPr id="2" name="Picture 1">
            <a:extLst>
              <a:ext uri="{FF2B5EF4-FFF2-40B4-BE49-F238E27FC236}">
                <a16:creationId xmlns:a16="http://schemas.microsoft.com/office/drawing/2014/main" id="{2B974FC4-BF59-B84C-9A47-2D0B9B7F72BE}"/>
              </a:ext>
            </a:extLst>
          </p:cNvPr>
          <p:cNvPicPr>
            <a:picLocks noChangeAspect="1"/>
          </p:cNvPicPr>
          <p:nvPr/>
        </p:nvPicPr>
        <p:blipFill>
          <a:blip r:embed="rId2" cstate="print"/>
          <a:stretch>
            <a:fillRect/>
          </a:stretch>
        </p:blipFill>
        <p:spPr>
          <a:xfrm>
            <a:off x="1277731" y="4279528"/>
            <a:ext cx="5080000" cy="1930400"/>
          </a:xfrm>
          <a:prstGeom prst="rect">
            <a:avLst/>
          </a:prstGeom>
        </p:spPr>
      </p:pic>
      <p:pic>
        <p:nvPicPr>
          <p:cNvPr id="45" name="Picture 44" descr="Owtons">
            <a:extLst>
              <a:ext uri="{FF2B5EF4-FFF2-40B4-BE49-F238E27FC236}">
                <a16:creationId xmlns:a16="http://schemas.microsoft.com/office/drawing/2014/main" id="{448ABAFF-925F-E042-B72F-6CA2CA96B0A2}"/>
              </a:ext>
            </a:extLst>
          </p:cNvPr>
          <p:cNvPicPr/>
          <p:nvPr/>
        </p:nvPicPr>
        <p:blipFill>
          <a:blip r:embed="rId3" cstate="print"/>
          <a:srcRect/>
          <a:stretch>
            <a:fillRect/>
          </a:stretch>
        </p:blipFill>
        <p:spPr bwMode="auto">
          <a:xfrm>
            <a:off x="6932241" y="4074785"/>
            <a:ext cx="2339886" cy="2339886"/>
          </a:xfrm>
          <a:prstGeom prst="rect">
            <a:avLst/>
          </a:prstGeom>
          <a:noFill/>
          <a:ln w="9525">
            <a:noFill/>
            <a:miter lim="800000"/>
            <a:headEnd/>
            <a:tailEnd/>
          </a:ln>
        </p:spPr>
      </p:pic>
      <p:pic>
        <p:nvPicPr>
          <p:cNvPr id="46" name="Picture 45">
            <a:extLst>
              <a:ext uri="{FF2B5EF4-FFF2-40B4-BE49-F238E27FC236}">
                <a16:creationId xmlns:a16="http://schemas.microsoft.com/office/drawing/2014/main" id="{FCF9E65F-4010-7D4C-9926-A4EBE7E71906}"/>
              </a:ext>
            </a:extLst>
          </p:cNvPr>
          <p:cNvPicPr/>
          <p:nvPr/>
        </p:nvPicPr>
        <p:blipFill>
          <a:blip r:embed="rId4" cstate="print"/>
          <a:srcRect/>
          <a:stretch>
            <a:fillRect/>
          </a:stretch>
        </p:blipFill>
        <p:spPr bwMode="auto">
          <a:xfrm>
            <a:off x="9846637" y="4379396"/>
            <a:ext cx="4485991" cy="1730663"/>
          </a:xfrm>
          <a:prstGeom prst="rect">
            <a:avLst/>
          </a:prstGeom>
          <a:noFill/>
          <a:ln w="9525">
            <a:noFill/>
            <a:miter lim="800000"/>
            <a:headEnd/>
            <a:tailEnd/>
          </a:ln>
        </p:spPr>
      </p:pic>
      <p:pic>
        <p:nvPicPr>
          <p:cNvPr id="3" name="Picture 2">
            <a:extLst>
              <a:ext uri="{FF2B5EF4-FFF2-40B4-BE49-F238E27FC236}">
                <a16:creationId xmlns:a16="http://schemas.microsoft.com/office/drawing/2014/main" id="{1CC94F7A-6443-F84F-90A9-0D8DB53AD29E}"/>
              </a:ext>
            </a:extLst>
          </p:cNvPr>
          <p:cNvPicPr>
            <a:picLocks noChangeAspect="1"/>
          </p:cNvPicPr>
          <p:nvPr/>
        </p:nvPicPr>
        <p:blipFill>
          <a:blip r:embed="rId5" cstate="print"/>
          <a:stretch>
            <a:fillRect/>
          </a:stretch>
        </p:blipFill>
        <p:spPr>
          <a:xfrm>
            <a:off x="18613928" y="3721698"/>
            <a:ext cx="4485991" cy="2488230"/>
          </a:xfrm>
          <a:prstGeom prst="rect">
            <a:avLst/>
          </a:prstGeom>
        </p:spPr>
      </p:pic>
      <p:pic>
        <p:nvPicPr>
          <p:cNvPr id="16" name="Picture 15">
            <a:extLst>
              <a:ext uri="{FF2B5EF4-FFF2-40B4-BE49-F238E27FC236}">
                <a16:creationId xmlns:a16="http://schemas.microsoft.com/office/drawing/2014/main" id="{9525A4B3-5BBF-1A4F-9891-2245F88448F7}"/>
              </a:ext>
            </a:extLst>
          </p:cNvPr>
          <p:cNvPicPr>
            <a:picLocks noChangeAspect="1"/>
          </p:cNvPicPr>
          <p:nvPr/>
        </p:nvPicPr>
        <p:blipFill>
          <a:blip r:embed="rId6" cstate="print"/>
          <a:stretch>
            <a:fillRect/>
          </a:stretch>
        </p:blipFill>
        <p:spPr>
          <a:xfrm>
            <a:off x="15303335" y="3995956"/>
            <a:ext cx="2339886" cy="2339886"/>
          </a:xfrm>
          <a:prstGeom prst="rect">
            <a:avLst/>
          </a:prstGeom>
        </p:spPr>
      </p:pic>
      <p:pic>
        <p:nvPicPr>
          <p:cNvPr id="37" name="Picture 36">
            <a:extLst>
              <a:ext uri="{FF2B5EF4-FFF2-40B4-BE49-F238E27FC236}">
                <a16:creationId xmlns:a16="http://schemas.microsoft.com/office/drawing/2014/main" id="{99A906BD-D3AD-7845-9431-9C34EDE8B3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815909" y="449288"/>
            <a:ext cx="2827312" cy="2827312"/>
          </a:xfrm>
          <a:prstGeom prst="rect">
            <a:avLst/>
          </a:prstGeom>
        </p:spPr>
      </p:pic>
      <p:pic>
        <p:nvPicPr>
          <p:cNvPr id="38" name="Picture 37">
            <a:extLst>
              <a:ext uri="{FF2B5EF4-FFF2-40B4-BE49-F238E27FC236}">
                <a16:creationId xmlns:a16="http://schemas.microsoft.com/office/drawing/2014/main" id="{2DA5B10B-8823-1147-B75F-4766AA0D3DCC}"/>
              </a:ext>
            </a:extLst>
          </p:cNvPr>
          <p:cNvPicPr>
            <a:picLocks noChangeAspect="1"/>
          </p:cNvPicPr>
          <p:nvPr/>
        </p:nvPicPr>
        <p:blipFill>
          <a:blip r:embed="rId8" cstate="print"/>
          <a:stretch>
            <a:fillRect/>
          </a:stretch>
        </p:blipFill>
        <p:spPr>
          <a:xfrm>
            <a:off x="11294085" y="655335"/>
            <a:ext cx="2339886" cy="2339886"/>
          </a:xfrm>
          <a:prstGeom prst="rect">
            <a:avLst/>
          </a:prstGeom>
        </p:spPr>
      </p:pic>
      <p:pic>
        <p:nvPicPr>
          <p:cNvPr id="39" name="Picture 38">
            <a:extLst>
              <a:ext uri="{FF2B5EF4-FFF2-40B4-BE49-F238E27FC236}">
                <a16:creationId xmlns:a16="http://schemas.microsoft.com/office/drawing/2014/main" id="{70BF80F8-5292-3249-9C04-AB66D527FD5B}"/>
              </a:ext>
            </a:extLst>
          </p:cNvPr>
          <p:cNvPicPr>
            <a:picLocks noChangeAspect="1"/>
          </p:cNvPicPr>
          <p:nvPr/>
        </p:nvPicPr>
        <p:blipFill>
          <a:blip r:embed="rId9" cstate="print"/>
          <a:stretch>
            <a:fillRect/>
          </a:stretch>
        </p:blipFill>
        <p:spPr>
          <a:xfrm>
            <a:off x="18806263" y="794419"/>
            <a:ext cx="2829603" cy="2200802"/>
          </a:xfrm>
          <a:prstGeom prst="rect">
            <a:avLst/>
          </a:prstGeom>
        </p:spPr>
      </p:pic>
    </p:spTree>
    <p:extLst>
      <p:ext uri="{BB962C8B-B14F-4D97-AF65-F5344CB8AC3E}">
        <p14:creationId xmlns:p14="http://schemas.microsoft.com/office/powerpoint/2010/main" val="1823960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 name="Rectangle 63"/>
          <p:cNvSpPr/>
          <p:nvPr/>
        </p:nvSpPr>
        <p:spPr>
          <a:xfrm>
            <a:off x="1284625" y="953344"/>
            <a:ext cx="14576607" cy="1015663"/>
          </a:xfrm>
          <a:prstGeom prst="rect">
            <a:avLst/>
          </a:prstGeom>
        </p:spPr>
        <p:txBody>
          <a:bodyPr wrap="square">
            <a:spAutoFit/>
          </a:bodyPr>
          <a:lstStyle/>
          <a:p>
            <a:r>
              <a:rPr lang="en-US" sz="6000" b="1" dirty="0">
                <a:solidFill>
                  <a:srgbClr val="DF0C70"/>
                </a:solidFill>
                <a:latin typeface="Raleway Black" panose="020B0A03030101060003" pitchFamily="34" charset="0"/>
              </a:rPr>
              <a:t>Anything </a:t>
            </a:r>
            <a:r>
              <a:rPr lang="en-US" sz="6000" dirty="0">
                <a:solidFill>
                  <a:srgbClr val="DF0C70"/>
                </a:solidFill>
                <a:latin typeface="Raleway" panose="020B0503030101060003" pitchFamily="34" charset="0"/>
              </a:rPr>
              <a:t>Else We Can Do To Help?</a:t>
            </a:r>
            <a:endParaRPr lang="en-US" sz="5400" dirty="0">
              <a:solidFill>
                <a:srgbClr val="DF0C70"/>
              </a:solidFill>
            </a:endParaRPr>
          </a:p>
        </p:txBody>
      </p:sp>
      <p:sp>
        <p:nvSpPr>
          <p:cNvPr id="65" name="TextBox 64"/>
          <p:cNvSpPr txBox="1"/>
          <p:nvPr/>
        </p:nvSpPr>
        <p:spPr>
          <a:xfrm>
            <a:off x="1370793" y="2681536"/>
            <a:ext cx="12690239" cy="11480066"/>
          </a:xfrm>
          <a:prstGeom prst="rect">
            <a:avLst/>
          </a:prstGeom>
          <a:noFill/>
        </p:spPr>
        <p:txBody>
          <a:bodyPr wrap="square" rtlCol="0">
            <a:spAutoFit/>
          </a:bodyPr>
          <a:lstStyle/>
          <a:p>
            <a:r>
              <a:rPr lang="en-US" sz="3200" dirty="0"/>
              <a:t>We want to try and help, especially in this new age of uncertainty.</a:t>
            </a:r>
          </a:p>
          <a:p>
            <a:endParaRPr lang="en-US" sz="3200" dirty="0"/>
          </a:p>
          <a:p>
            <a:r>
              <a:rPr lang="en-US" sz="3200" dirty="0"/>
              <a:t>So, if anyone has any ideas please let us know and we will try to implement them for you and the other members.</a:t>
            </a:r>
          </a:p>
          <a:p>
            <a:endParaRPr lang="en-US" sz="3200" dirty="0"/>
          </a:p>
          <a:p>
            <a:r>
              <a:rPr lang="en-US" sz="4800" b="1" dirty="0"/>
              <a:t>Business Info:</a:t>
            </a:r>
          </a:p>
          <a:p>
            <a:endParaRPr lang="en-US" sz="3200" dirty="0"/>
          </a:p>
          <a:p>
            <a:r>
              <a:rPr lang="en-US" sz="3200" dirty="0"/>
              <a:t>Business Overview:</a:t>
            </a:r>
          </a:p>
          <a:p>
            <a:r>
              <a:rPr lang="en-US" sz="4400" dirty="0">
                <a:solidFill>
                  <a:srgbClr val="DF0C70"/>
                </a:solidFill>
                <a:hlinkClick r:id="rId2">
                  <a:extLst>
                    <a:ext uri="{A12FA001-AC4F-418D-AE19-62706E023703}">
                      <ahyp:hlinkClr xmlns:ahyp="http://schemas.microsoft.com/office/drawing/2018/hyperlinkcolor" val="tx"/>
                    </a:ext>
                  </a:extLst>
                </a:hlinkClick>
              </a:rPr>
              <a:t>www.cosmossupplies.com</a:t>
            </a:r>
            <a:endParaRPr lang="en-US" sz="4400" dirty="0">
              <a:solidFill>
                <a:srgbClr val="DF0C70"/>
              </a:solidFill>
            </a:endParaRPr>
          </a:p>
          <a:p>
            <a:endParaRPr lang="en-US" sz="4400" dirty="0">
              <a:solidFill>
                <a:srgbClr val="DF0C70"/>
              </a:solidFill>
            </a:endParaRPr>
          </a:p>
          <a:p>
            <a:r>
              <a:rPr lang="en-US" sz="3200" dirty="0"/>
              <a:t>Labels:</a:t>
            </a:r>
            <a:endParaRPr lang="en-US" sz="3200" dirty="0">
              <a:solidFill>
                <a:srgbClr val="DF0C70"/>
              </a:solidFill>
            </a:endParaRPr>
          </a:p>
          <a:p>
            <a:r>
              <a:rPr lang="en-US" sz="4400" dirty="0">
                <a:solidFill>
                  <a:srgbClr val="DF0C70"/>
                </a:solidFill>
                <a:hlinkClick r:id="rId3">
                  <a:extLst>
                    <a:ext uri="{A12FA001-AC4F-418D-AE19-62706E023703}">
                      <ahyp:hlinkClr xmlns:ahyp="http://schemas.microsoft.com/office/drawing/2018/hyperlinkcolor" val="tx"/>
                    </a:ext>
                  </a:extLst>
                </a:hlinkClick>
              </a:rPr>
              <a:t>www.cosmoslabels.com</a:t>
            </a:r>
            <a:endParaRPr lang="en-US" sz="4400" dirty="0">
              <a:solidFill>
                <a:srgbClr val="DF0C70"/>
              </a:solidFill>
            </a:endParaRPr>
          </a:p>
          <a:p>
            <a:endParaRPr lang="en-US" sz="4400" dirty="0">
              <a:solidFill>
                <a:srgbClr val="DF0C70"/>
              </a:solidFill>
            </a:endParaRPr>
          </a:p>
          <a:p>
            <a:r>
              <a:rPr lang="en-US" sz="3200" dirty="0"/>
              <a:t>PPE and Facilities:</a:t>
            </a:r>
            <a:endParaRPr lang="en-US" sz="3200" dirty="0">
              <a:solidFill>
                <a:srgbClr val="DF0C70"/>
              </a:solidFill>
            </a:endParaRPr>
          </a:p>
          <a:p>
            <a:r>
              <a:rPr lang="en-GB" sz="4400" dirty="0">
                <a:solidFill>
                  <a:srgbClr val="DF0C70"/>
                </a:solidFill>
                <a:hlinkClick r:id="rId4">
                  <a:extLst>
                    <a:ext uri="{A12FA001-AC4F-418D-AE19-62706E023703}">
                      <ahyp:hlinkClr xmlns:ahyp="http://schemas.microsoft.com/office/drawing/2018/hyperlinkcolor" val="tx"/>
                    </a:ext>
                  </a:extLst>
                </a:hlinkClick>
              </a:rPr>
              <a:t>www.cosmos-consumables.co.uk</a:t>
            </a:r>
            <a:endParaRPr lang="en-GB" sz="4400" dirty="0">
              <a:solidFill>
                <a:srgbClr val="DF0C70"/>
              </a:solidFill>
            </a:endParaRPr>
          </a:p>
          <a:p>
            <a:endParaRPr lang="en-US" sz="3200" dirty="0">
              <a:solidFill>
                <a:srgbClr val="DF0C70"/>
              </a:solidFill>
            </a:endParaRPr>
          </a:p>
          <a:p>
            <a:r>
              <a:rPr lang="en-US" sz="3200" dirty="0"/>
              <a:t>Stationery Web Store:</a:t>
            </a:r>
            <a:endParaRPr lang="en-US" sz="3200" dirty="0">
              <a:solidFill>
                <a:srgbClr val="DF0C70"/>
              </a:solidFill>
            </a:endParaRPr>
          </a:p>
          <a:p>
            <a:r>
              <a:rPr lang="en-GB" sz="4400" dirty="0">
                <a:solidFill>
                  <a:srgbClr val="DF0C70"/>
                </a:solidFill>
                <a:hlinkClick r:id="rId5">
                  <a:extLst>
                    <a:ext uri="{A12FA001-AC4F-418D-AE19-62706E023703}">
                      <ahyp:hlinkClr xmlns:ahyp="http://schemas.microsoft.com/office/drawing/2018/hyperlinkcolor" val="tx"/>
                    </a:ext>
                  </a:extLst>
                </a:hlinkClick>
              </a:rPr>
              <a:t>store.cosmossupplies.com</a:t>
            </a:r>
            <a:endParaRPr lang="en-US" sz="3200" dirty="0">
              <a:solidFill>
                <a:srgbClr val="DF0C70"/>
              </a:solidFill>
            </a:endParaRPr>
          </a:p>
          <a:p>
            <a:endParaRPr lang="en-US" sz="3200" dirty="0"/>
          </a:p>
          <a:p>
            <a:endParaRPr lang="en-US" sz="4400" dirty="0">
              <a:solidFill>
                <a:srgbClr val="DF0C70"/>
              </a:solidFill>
            </a:endParaRPr>
          </a:p>
        </p:txBody>
      </p:sp>
      <p:sp>
        <p:nvSpPr>
          <p:cNvPr id="36" name="Freeform 35">
            <a:extLst>
              <a:ext uri="{FF2B5EF4-FFF2-40B4-BE49-F238E27FC236}">
                <a16:creationId xmlns:a16="http://schemas.microsoft.com/office/drawing/2014/main" id="{70646A37-04EF-7A4D-B786-31E744077BF8}"/>
              </a:ext>
            </a:extLst>
          </p:cNvPr>
          <p:cNvSpPr>
            <a:spLocks noChangeArrowheads="1"/>
          </p:cNvSpPr>
          <p:nvPr/>
        </p:nvSpPr>
        <p:spPr bwMode="auto">
          <a:xfrm>
            <a:off x="12852906" y="-1"/>
            <a:ext cx="11558250" cy="13716000"/>
          </a:xfrm>
          <a:custGeom>
            <a:avLst/>
            <a:gdLst>
              <a:gd name="connsiteX0" fmla="*/ 2828012 w 11558250"/>
              <a:gd name="connsiteY0" fmla="*/ 5412886 h 13716000"/>
              <a:gd name="connsiteX1" fmla="*/ 2679688 w 11558250"/>
              <a:gd name="connsiteY1" fmla="*/ 5514787 h 13716000"/>
              <a:gd name="connsiteX2" fmla="*/ 2341668 w 11558250"/>
              <a:gd name="connsiteY2" fmla="*/ 5840812 h 13716000"/>
              <a:gd name="connsiteX3" fmla="*/ 1917320 w 11558250"/>
              <a:gd name="connsiteY3" fmla="*/ 7658213 h 13716000"/>
              <a:gd name="connsiteX4" fmla="*/ 2479828 w 11558250"/>
              <a:gd name="connsiteY4" fmla="*/ 8670543 h 13716000"/>
              <a:gd name="connsiteX5" fmla="*/ 2765994 w 11558250"/>
              <a:gd name="connsiteY5" fmla="*/ 9065301 h 13716000"/>
              <a:gd name="connsiteX6" fmla="*/ 2828012 w 11558250"/>
              <a:gd name="connsiteY6" fmla="*/ 9193990 h 13716000"/>
              <a:gd name="connsiteX7" fmla="*/ 2828012 w 11558250"/>
              <a:gd name="connsiteY7" fmla="*/ 0 h 13716000"/>
              <a:gd name="connsiteX8" fmla="*/ 11558250 w 11558250"/>
              <a:gd name="connsiteY8" fmla="*/ 0 h 13716000"/>
              <a:gd name="connsiteX9" fmla="*/ 11558250 w 11558250"/>
              <a:gd name="connsiteY9" fmla="*/ 13716000 h 13716000"/>
              <a:gd name="connsiteX10" fmla="*/ 2828012 w 11558250"/>
              <a:gd name="connsiteY10" fmla="*/ 13716000 h 13716000"/>
              <a:gd name="connsiteX11" fmla="*/ 2828012 w 11558250"/>
              <a:gd name="connsiteY11" fmla="*/ 10219094 h 13716000"/>
              <a:gd name="connsiteX12" fmla="*/ 2785423 w 11558250"/>
              <a:gd name="connsiteY12" fmla="*/ 10215916 h 13716000"/>
              <a:gd name="connsiteX13" fmla="*/ 1939877 w 11558250"/>
              <a:gd name="connsiteY13" fmla="*/ 10538701 h 13716000"/>
              <a:gd name="connsiteX14" fmla="*/ 1648049 w 11558250"/>
              <a:gd name="connsiteY14" fmla="*/ 9393837 h 13716000"/>
              <a:gd name="connsiteX15" fmla="*/ 496248 w 11558250"/>
              <a:gd name="connsiteY15" fmla="*/ 9065323 h 13716000"/>
              <a:gd name="connsiteX16" fmla="*/ 831778 w 11558250"/>
              <a:gd name="connsiteY16" fmla="*/ 7927509 h 13716000"/>
              <a:gd name="connsiteX17" fmla="*/ 0 w 11558250"/>
              <a:gd name="connsiteY17" fmla="*/ 7080141 h 13716000"/>
              <a:gd name="connsiteX18" fmla="*/ 867023 w 11558250"/>
              <a:gd name="connsiteY18" fmla="*/ 6263791 h 13716000"/>
              <a:gd name="connsiteX19" fmla="*/ 582245 w 11558250"/>
              <a:gd name="connsiteY19" fmla="*/ 5118928 h 13716000"/>
              <a:gd name="connsiteX20" fmla="*/ 1758013 w 11558250"/>
              <a:gd name="connsiteY20" fmla="*/ 4835531 h 13716000"/>
              <a:gd name="connsiteX21" fmla="*/ 2100593 w 11558250"/>
              <a:gd name="connsiteY21" fmla="*/ 3710406 h 13716000"/>
              <a:gd name="connsiteX22" fmla="*/ 2775780 w 11558250"/>
              <a:gd name="connsiteY22" fmla="*/ 4057505 h 13716000"/>
              <a:gd name="connsiteX23" fmla="*/ 2828012 w 11558250"/>
              <a:gd name="connsiteY23" fmla="*/ 406249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558250" h="13716000">
                <a:moveTo>
                  <a:pt x="2828012" y="5412886"/>
                </a:moveTo>
                <a:lnTo>
                  <a:pt x="2679688" y="5514787"/>
                </a:lnTo>
                <a:cubicBezTo>
                  <a:pt x="2557014" y="5609495"/>
                  <a:pt x="2443878" y="5718500"/>
                  <a:pt x="2341668" y="5840812"/>
                </a:cubicBezTo>
                <a:cubicBezTo>
                  <a:pt x="1932828" y="6337107"/>
                  <a:pt x="1772111" y="7015284"/>
                  <a:pt x="1917320" y="7658213"/>
                </a:cubicBezTo>
                <a:cubicBezTo>
                  <a:pt x="2004727" y="8037484"/>
                  <a:pt x="2195049" y="8387147"/>
                  <a:pt x="2479828" y="8670543"/>
                </a:cubicBezTo>
                <a:cubicBezTo>
                  <a:pt x="2594374" y="8789329"/>
                  <a:pt x="2688566" y="8923978"/>
                  <a:pt x="2765994" y="9065301"/>
                </a:cubicBezTo>
                <a:lnTo>
                  <a:pt x="2828012" y="9193990"/>
                </a:lnTo>
                <a:close/>
                <a:moveTo>
                  <a:pt x="2828012" y="0"/>
                </a:moveTo>
                <a:lnTo>
                  <a:pt x="11558250" y="0"/>
                </a:lnTo>
                <a:lnTo>
                  <a:pt x="11558250" y="13716000"/>
                </a:lnTo>
                <a:lnTo>
                  <a:pt x="2828012" y="13716000"/>
                </a:lnTo>
                <a:lnTo>
                  <a:pt x="2828012" y="10219094"/>
                </a:lnTo>
                <a:lnTo>
                  <a:pt x="2785423" y="10215916"/>
                </a:lnTo>
                <a:cubicBezTo>
                  <a:pt x="2466699" y="10212479"/>
                  <a:pt x="2164034" y="10330384"/>
                  <a:pt x="1939877" y="10538701"/>
                </a:cubicBezTo>
                <a:cubicBezTo>
                  <a:pt x="2049840" y="10152381"/>
                  <a:pt x="1955384" y="9706842"/>
                  <a:pt x="1648049" y="9393837"/>
                </a:cubicBezTo>
                <a:cubicBezTo>
                  <a:pt x="1342124" y="9079423"/>
                  <a:pt x="896629" y="8970858"/>
                  <a:pt x="496248" y="9065323"/>
                </a:cubicBezTo>
                <a:cubicBezTo>
                  <a:pt x="795124" y="8780517"/>
                  <a:pt x="933284" y="8350489"/>
                  <a:pt x="831778" y="7927509"/>
                </a:cubicBezTo>
                <a:cubicBezTo>
                  <a:pt x="721815" y="7511580"/>
                  <a:pt x="393333" y="7197165"/>
                  <a:pt x="0" y="7080141"/>
                </a:cubicBezTo>
                <a:cubicBezTo>
                  <a:pt x="400382" y="6978626"/>
                  <a:pt x="742961" y="6681131"/>
                  <a:pt x="867023" y="6263791"/>
                </a:cubicBezTo>
                <a:cubicBezTo>
                  <a:pt x="992495" y="5847862"/>
                  <a:pt x="867023" y="5417832"/>
                  <a:pt x="582245" y="5118928"/>
                </a:cubicBezTo>
                <a:cubicBezTo>
                  <a:pt x="984036" y="5234541"/>
                  <a:pt x="1436580" y="5140076"/>
                  <a:pt x="1758013" y="4835531"/>
                </a:cubicBezTo>
                <a:cubicBezTo>
                  <a:pt x="2078036" y="4535215"/>
                  <a:pt x="2195049" y="4105186"/>
                  <a:pt x="2100593" y="3710406"/>
                </a:cubicBezTo>
                <a:cubicBezTo>
                  <a:pt x="2277699" y="3892816"/>
                  <a:pt x="2515381" y="4015744"/>
                  <a:pt x="2775780" y="4057505"/>
                </a:cubicBezTo>
                <a:lnTo>
                  <a:pt x="2828012" y="4062490"/>
                </a:lnTo>
                <a:close/>
              </a:path>
            </a:pathLst>
          </a:custGeom>
          <a:solidFill>
            <a:schemeClr val="tx1">
              <a:lumMod val="50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4799" dirty="0"/>
          </a:p>
        </p:txBody>
      </p:sp>
      <p:sp>
        <p:nvSpPr>
          <p:cNvPr id="37" name="Freeform 60">
            <a:extLst>
              <a:ext uri="{FF2B5EF4-FFF2-40B4-BE49-F238E27FC236}">
                <a16:creationId xmlns:a16="http://schemas.microsoft.com/office/drawing/2014/main" id="{819C49D3-CE55-B041-B2EF-A13FCD334E80}"/>
              </a:ext>
            </a:extLst>
          </p:cNvPr>
          <p:cNvSpPr>
            <a:spLocks noChangeArrowheads="1"/>
          </p:cNvSpPr>
          <p:nvPr/>
        </p:nvSpPr>
        <p:spPr bwMode="auto">
          <a:xfrm>
            <a:off x="14488615" y="5040866"/>
            <a:ext cx="4740680" cy="5778502"/>
          </a:xfrm>
          <a:custGeom>
            <a:avLst/>
            <a:gdLst>
              <a:gd name="T0" fmla="*/ 2950 w 3142"/>
              <a:gd name="T1" fmla="*/ 1748 h 3829"/>
              <a:gd name="T2" fmla="*/ 2950 w 3142"/>
              <a:gd name="T3" fmla="*/ 1748 h 3829"/>
              <a:gd name="T4" fmla="*/ 1568 w 3142"/>
              <a:gd name="T5" fmla="*/ 0 h 3829"/>
              <a:gd name="T6" fmla="*/ 192 w 3142"/>
              <a:gd name="T7" fmla="*/ 1748 h 3829"/>
              <a:gd name="T8" fmla="*/ 560 w 3142"/>
              <a:gd name="T9" fmla="*/ 2437 h 3829"/>
              <a:gd name="T10" fmla="*/ 1191 w 3142"/>
              <a:gd name="T11" fmla="*/ 3823 h 3829"/>
              <a:gd name="T12" fmla="*/ 1951 w 3142"/>
              <a:gd name="T13" fmla="*/ 3828 h 3829"/>
              <a:gd name="T14" fmla="*/ 2531 w 3142"/>
              <a:gd name="T15" fmla="*/ 2488 h 3829"/>
              <a:gd name="T16" fmla="*/ 2950 w 3142"/>
              <a:gd name="T17" fmla="*/ 1748 h 3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2" h="3829">
                <a:moveTo>
                  <a:pt x="2950" y="1748"/>
                </a:moveTo>
                <a:lnTo>
                  <a:pt x="2950" y="1748"/>
                </a:lnTo>
                <a:cubicBezTo>
                  <a:pt x="3141" y="890"/>
                  <a:pt x="2546" y="0"/>
                  <a:pt x="1568" y="0"/>
                </a:cubicBezTo>
                <a:cubicBezTo>
                  <a:pt x="596" y="0"/>
                  <a:pt x="0" y="890"/>
                  <a:pt x="192" y="1748"/>
                </a:cubicBezTo>
                <a:cubicBezTo>
                  <a:pt x="249" y="2023"/>
                  <a:pt x="389" y="2256"/>
                  <a:pt x="560" y="2437"/>
                </a:cubicBezTo>
                <a:cubicBezTo>
                  <a:pt x="1077" y="2980"/>
                  <a:pt x="1191" y="3823"/>
                  <a:pt x="1191" y="3823"/>
                </a:cubicBezTo>
                <a:cubicBezTo>
                  <a:pt x="1951" y="3828"/>
                  <a:pt x="1951" y="3828"/>
                  <a:pt x="1951" y="3828"/>
                </a:cubicBezTo>
                <a:cubicBezTo>
                  <a:pt x="1951" y="3828"/>
                  <a:pt x="1982" y="3057"/>
                  <a:pt x="2531" y="2488"/>
                </a:cubicBezTo>
                <a:cubicBezTo>
                  <a:pt x="2717" y="2291"/>
                  <a:pt x="2883" y="2048"/>
                  <a:pt x="2950" y="1748"/>
                </a:cubicBezTo>
              </a:path>
            </a:pathLst>
          </a:custGeom>
          <a:solidFill>
            <a:schemeClr val="bg2"/>
          </a:solidFill>
          <a:ln>
            <a:noFill/>
          </a:ln>
          <a:effectLst>
            <a:outerShdw blurRad="609600" dist="228600" dir="9960000" algn="r" rotWithShape="0">
              <a:prstClr val="black">
                <a:alpha val="44000"/>
              </a:prstClr>
            </a:outerShdw>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799" dirty="0"/>
          </a:p>
        </p:txBody>
      </p:sp>
      <p:sp>
        <p:nvSpPr>
          <p:cNvPr id="38" name="Freeform 60">
            <a:extLst>
              <a:ext uri="{FF2B5EF4-FFF2-40B4-BE49-F238E27FC236}">
                <a16:creationId xmlns:a16="http://schemas.microsoft.com/office/drawing/2014/main" id="{70D3524B-05A2-D74A-9CD0-E063F862DDE7}"/>
              </a:ext>
            </a:extLst>
          </p:cNvPr>
          <p:cNvSpPr>
            <a:spLocks noChangeArrowheads="1"/>
          </p:cNvSpPr>
          <p:nvPr/>
        </p:nvSpPr>
        <p:spPr bwMode="auto">
          <a:xfrm>
            <a:off x="14645936" y="5184088"/>
            <a:ext cx="4426037" cy="5394980"/>
          </a:xfrm>
          <a:custGeom>
            <a:avLst/>
            <a:gdLst>
              <a:gd name="T0" fmla="*/ 2950 w 3142"/>
              <a:gd name="T1" fmla="*/ 1748 h 3829"/>
              <a:gd name="T2" fmla="*/ 2950 w 3142"/>
              <a:gd name="T3" fmla="*/ 1748 h 3829"/>
              <a:gd name="T4" fmla="*/ 1568 w 3142"/>
              <a:gd name="T5" fmla="*/ 0 h 3829"/>
              <a:gd name="T6" fmla="*/ 192 w 3142"/>
              <a:gd name="T7" fmla="*/ 1748 h 3829"/>
              <a:gd name="T8" fmla="*/ 560 w 3142"/>
              <a:gd name="T9" fmla="*/ 2437 h 3829"/>
              <a:gd name="T10" fmla="*/ 1191 w 3142"/>
              <a:gd name="T11" fmla="*/ 3823 h 3829"/>
              <a:gd name="T12" fmla="*/ 1951 w 3142"/>
              <a:gd name="T13" fmla="*/ 3828 h 3829"/>
              <a:gd name="T14" fmla="*/ 2531 w 3142"/>
              <a:gd name="T15" fmla="*/ 2488 h 3829"/>
              <a:gd name="T16" fmla="*/ 2950 w 3142"/>
              <a:gd name="T17" fmla="*/ 1748 h 3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2" h="3829">
                <a:moveTo>
                  <a:pt x="2950" y="1748"/>
                </a:moveTo>
                <a:lnTo>
                  <a:pt x="2950" y="1748"/>
                </a:lnTo>
                <a:cubicBezTo>
                  <a:pt x="3141" y="890"/>
                  <a:pt x="2546" y="0"/>
                  <a:pt x="1568" y="0"/>
                </a:cubicBezTo>
                <a:cubicBezTo>
                  <a:pt x="596" y="0"/>
                  <a:pt x="0" y="890"/>
                  <a:pt x="192" y="1748"/>
                </a:cubicBezTo>
                <a:cubicBezTo>
                  <a:pt x="249" y="2023"/>
                  <a:pt x="389" y="2256"/>
                  <a:pt x="560" y="2437"/>
                </a:cubicBezTo>
                <a:cubicBezTo>
                  <a:pt x="1077" y="2980"/>
                  <a:pt x="1191" y="3823"/>
                  <a:pt x="1191" y="3823"/>
                </a:cubicBezTo>
                <a:cubicBezTo>
                  <a:pt x="1951" y="3828"/>
                  <a:pt x="1951" y="3828"/>
                  <a:pt x="1951" y="3828"/>
                </a:cubicBezTo>
                <a:cubicBezTo>
                  <a:pt x="1951" y="3828"/>
                  <a:pt x="1982" y="3057"/>
                  <a:pt x="2531" y="2488"/>
                </a:cubicBezTo>
                <a:cubicBezTo>
                  <a:pt x="2717" y="2291"/>
                  <a:pt x="2883" y="2048"/>
                  <a:pt x="2950" y="1748"/>
                </a:cubicBezTo>
              </a:path>
            </a:pathLst>
          </a:custGeom>
          <a:solidFill>
            <a:srgbClr val="FDB81C"/>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799" dirty="0"/>
          </a:p>
        </p:txBody>
      </p:sp>
      <p:sp>
        <p:nvSpPr>
          <p:cNvPr id="39" name="Freeform 61">
            <a:extLst>
              <a:ext uri="{FF2B5EF4-FFF2-40B4-BE49-F238E27FC236}">
                <a16:creationId xmlns:a16="http://schemas.microsoft.com/office/drawing/2014/main" id="{3A7A55FE-35DD-DD44-88CF-9AB8F130422C}"/>
              </a:ext>
            </a:extLst>
          </p:cNvPr>
          <p:cNvSpPr>
            <a:spLocks noChangeArrowheads="1"/>
          </p:cNvSpPr>
          <p:nvPr/>
        </p:nvSpPr>
        <p:spPr bwMode="auto">
          <a:xfrm>
            <a:off x="14645936" y="5184088"/>
            <a:ext cx="2213016" cy="5394980"/>
          </a:xfrm>
          <a:custGeom>
            <a:avLst/>
            <a:gdLst>
              <a:gd name="T0" fmla="*/ 1568 w 1569"/>
              <a:gd name="T1" fmla="*/ 0 h 3824"/>
              <a:gd name="T2" fmla="*/ 1568 w 1569"/>
              <a:gd name="T3" fmla="*/ 0 h 3824"/>
              <a:gd name="T4" fmla="*/ 192 w 1569"/>
              <a:gd name="T5" fmla="*/ 1748 h 3824"/>
              <a:gd name="T6" fmla="*/ 560 w 1569"/>
              <a:gd name="T7" fmla="*/ 2437 h 3824"/>
              <a:gd name="T8" fmla="*/ 1191 w 1569"/>
              <a:gd name="T9" fmla="*/ 3823 h 3824"/>
              <a:gd name="T10" fmla="*/ 1568 w 1569"/>
              <a:gd name="T11" fmla="*/ 3823 h 3824"/>
              <a:gd name="T12" fmla="*/ 1568 w 1569"/>
              <a:gd name="T13" fmla="*/ 0 h 3824"/>
            </a:gdLst>
            <a:ahLst/>
            <a:cxnLst>
              <a:cxn ang="0">
                <a:pos x="T0" y="T1"/>
              </a:cxn>
              <a:cxn ang="0">
                <a:pos x="T2" y="T3"/>
              </a:cxn>
              <a:cxn ang="0">
                <a:pos x="T4" y="T5"/>
              </a:cxn>
              <a:cxn ang="0">
                <a:pos x="T6" y="T7"/>
              </a:cxn>
              <a:cxn ang="0">
                <a:pos x="T8" y="T9"/>
              </a:cxn>
              <a:cxn ang="0">
                <a:pos x="T10" y="T11"/>
              </a:cxn>
              <a:cxn ang="0">
                <a:pos x="T12" y="T13"/>
              </a:cxn>
            </a:cxnLst>
            <a:rect l="0" t="0" r="r" b="b"/>
            <a:pathLst>
              <a:path w="1569" h="3824">
                <a:moveTo>
                  <a:pt x="1568" y="0"/>
                </a:moveTo>
                <a:lnTo>
                  <a:pt x="1568" y="0"/>
                </a:lnTo>
                <a:cubicBezTo>
                  <a:pt x="596" y="0"/>
                  <a:pt x="0" y="890"/>
                  <a:pt x="192" y="1748"/>
                </a:cubicBezTo>
                <a:cubicBezTo>
                  <a:pt x="249" y="2023"/>
                  <a:pt x="389" y="2256"/>
                  <a:pt x="560" y="2437"/>
                </a:cubicBezTo>
                <a:cubicBezTo>
                  <a:pt x="1082" y="2980"/>
                  <a:pt x="1191" y="3823"/>
                  <a:pt x="1191" y="3823"/>
                </a:cubicBezTo>
                <a:cubicBezTo>
                  <a:pt x="1568" y="3823"/>
                  <a:pt x="1568" y="3823"/>
                  <a:pt x="1568" y="3823"/>
                </a:cubicBezTo>
                <a:lnTo>
                  <a:pt x="1568" y="0"/>
                </a:lnTo>
              </a:path>
            </a:pathLst>
          </a:custGeom>
          <a:solidFill>
            <a:srgbClr val="FEDE3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799" dirty="0"/>
          </a:p>
        </p:txBody>
      </p:sp>
      <p:sp>
        <p:nvSpPr>
          <p:cNvPr id="40" name="Freeform 62">
            <a:extLst>
              <a:ext uri="{FF2B5EF4-FFF2-40B4-BE49-F238E27FC236}">
                <a16:creationId xmlns:a16="http://schemas.microsoft.com/office/drawing/2014/main" id="{F1701809-A44E-244F-8E64-44E0D667BD34}"/>
              </a:ext>
            </a:extLst>
          </p:cNvPr>
          <p:cNvSpPr>
            <a:spLocks noChangeArrowheads="1"/>
          </p:cNvSpPr>
          <p:nvPr/>
        </p:nvSpPr>
        <p:spPr bwMode="auto">
          <a:xfrm>
            <a:off x="15211306" y="5563678"/>
            <a:ext cx="3303374" cy="1615261"/>
          </a:xfrm>
          <a:custGeom>
            <a:avLst/>
            <a:gdLst>
              <a:gd name="T0" fmla="*/ 201 w 2345"/>
              <a:gd name="T1" fmla="*/ 958 h 1145"/>
              <a:gd name="T2" fmla="*/ 201 w 2345"/>
              <a:gd name="T3" fmla="*/ 958 h 1145"/>
              <a:gd name="T4" fmla="*/ 1169 w 2345"/>
              <a:gd name="T5" fmla="*/ 606 h 1145"/>
              <a:gd name="T6" fmla="*/ 2142 w 2345"/>
              <a:gd name="T7" fmla="*/ 958 h 1145"/>
              <a:gd name="T8" fmla="*/ 2292 w 2345"/>
              <a:gd name="T9" fmla="*/ 1144 h 1145"/>
              <a:gd name="T10" fmla="*/ 2054 w 2345"/>
              <a:gd name="T11" fmla="*/ 352 h 1145"/>
              <a:gd name="T12" fmla="*/ 1169 w 2345"/>
              <a:gd name="T13" fmla="*/ 0 h 1145"/>
              <a:gd name="T14" fmla="*/ 290 w 2345"/>
              <a:gd name="T15" fmla="*/ 352 h 1145"/>
              <a:gd name="T16" fmla="*/ 51 w 2345"/>
              <a:gd name="T17" fmla="*/ 1144 h 1145"/>
              <a:gd name="T18" fmla="*/ 201 w 2345"/>
              <a:gd name="T19" fmla="*/ 958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5" h="1145">
                <a:moveTo>
                  <a:pt x="201" y="958"/>
                </a:moveTo>
                <a:lnTo>
                  <a:pt x="201" y="958"/>
                </a:lnTo>
                <a:cubicBezTo>
                  <a:pt x="434" y="730"/>
                  <a:pt x="781" y="606"/>
                  <a:pt x="1169" y="606"/>
                </a:cubicBezTo>
                <a:cubicBezTo>
                  <a:pt x="1562" y="606"/>
                  <a:pt x="1904" y="730"/>
                  <a:pt x="2142" y="958"/>
                </a:cubicBezTo>
                <a:cubicBezTo>
                  <a:pt x="2199" y="1015"/>
                  <a:pt x="2251" y="1076"/>
                  <a:pt x="2292" y="1144"/>
                </a:cubicBezTo>
                <a:cubicBezTo>
                  <a:pt x="2344" y="864"/>
                  <a:pt x="2255" y="575"/>
                  <a:pt x="2054" y="352"/>
                </a:cubicBezTo>
                <a:cubicBezTo>
                  <a:pt x="1837" y="125"/>
                  <a:pt x="1526" y="0"/>
                  <a:pt x="1169" y="0"/>
                </a:cubicBezTo>
                <a:cubicBezTo>
                  <a:pt x="817" y="0"/>
                  <a:pt x="502" y="125"/>
                  <a:pt x="290" y="352"/>
                </a:cubicBezTo>
                <a:cubicBezTo>
                  <a:pt x="88" y="570"/>
                  <a:pt x="0" y="864"/>
                  <a:pt x="51" y="1144"/>
                </a:cubicBezTo>
                <a:cubicBezTo>
                  <a:pt x="93" y="1076"/>
                  <a:pt x="145" y="1015"/>
                  <a:pt x="201" y="958"/>
                </a:cubicBezTo>
              </a:path>
            </a:pathLst>
          </a:custGeom>
          <a:solidFill>
            <a:srgbClr val="FEDE3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799" dirty="0"/>
          </a:p>
        </p:txBody>
      </p:sp>
      <p:sp>
        <p:nvSpPr>
          <p:cNvPr id="42" name="Freeform 63">
            <a:extLst>
              <a:ext uri="{FF2B5EF4-FFF2-40B4-BE49-F238E27FC236}">
                <a16:creationId xmlns:a16="http://schemas.microsoft.com/office/drawing/2014/main" id="{C9D23A2B-687B-7D46-B377-6106E6D35EA2}"/>
              </a:ext>
            </a:extLst>
          </p:cNvPr>
          <p:cNvSpPr>
            <a:spLocks noChangeArrowheads="1"/>
          </p:cNvSpPr>
          <p:nvPr/>
        </p:nvSpPr>
        <p:spPr bwMode="auto">
          <a:xfrm>
            <a:off x="15211306" y="5563678"/>
            <a:ext cx="1647645" cy="1615261"/>
          </a:xfrm>
          <a:custGeom>
            <a:avLst/>
            <a:gdLst>
              <a:gd name="T0" fmla="*/ 1169 w 1170"/>
              <a:gd name="T1" fmla="*/ 0 h 1145"/>
              <a:gd name="T2" fmla="*/ 1169 w 1170"/>
              <a:gd name="T3" fmla="*/ 0 h 1145"/>
              <a:gd name="T4" fmla="*/ 290 w 1170"/>
              <a:gd name="T5" fmla="*/ 358 h 1145"/>
              <a:gd name="T6" fmla="*/ 51 w 1170"/>
              <a:gd name="T7" fmla="*/ 1144 h 1145"/>
              <a:gd name="T8" fmla="*/ 201 w 1170"/>
              <a:gd name="T9" fmla="*/ 958 h 1145"/>
              <a:gd name="T10" fmla="*/ 1169 w 1170"/>
              <a:gd name="T11" fmla="*/ 606 h 1145"/>
              <a:gd name="T12" fmla="*/ 1169 w 1170"/>
              <a:gd name="T13" fmla="*/ 0 h 1145"/>
            </a:gdLst>
            <a:ahLst/>
            <a:cxnLst>
              <a:cxn ang="0">
                <a:pos x="T0" y="T1"/>
              </a:cxn>
              <a:cxn ang="0">
                <a:pos x="T2" y="T3"/>
              </a:cxn>
              <a:cxn ang="0">
                <a:pos x="T4" y="T5"/>
              </a:cxn>
              <a:cxn ang="0">
                <a:pos x="T6" y="T7"/>
              </a:cxn>
              <a:cxn ang="0">
                <a:pos x="T8" y="T9"/>
              </a:cxn>
              <a:cxn ang="0">
                <a:pos x="T10" y="T11"/>
              </a:cxn>
              <a:cxn ang="0">
                <a:pos x="T12" y="T13"/>
              </a:cxn>
            </a:cxnLst>
            <a:rect l="0" t="0" r="r" b="b"/>
            <a:pathLst>
              <a:path w="1170" h="1145">
                <a:moveTo>
                  <a:pt x="1169" y="0"/>
                </a:moveTo>
                <a:lnTo>
                  <a:pt x="1169" y="0"/>
                </a:lnTo>
                <a:cubicBezTo>
                  <a:pt x="812" y="0"/>
                  <a:pt x="502" y="129"/>
                  <a:pt x="290" y="358"/>
                </a:cubicBezTo>
                <a:cubicBezTo>
                  <a:pt x="88" y="575"/>
                  <a:pt x="0" y="864"/>
                  <a:pt x="51" y="1144"/>
                </a:cubicBezTo>
                <a:cubicBezTo>
                  <a:pt x="93" y="1076"/>
                  <a:pt x="140" y="1015"/>
                  <a:pt x="201" y="958"/>
                </a:cubicBezTo>
                <a:cubicBezTo>
                  <a:pt x="434" y="735"/>
                  <a:pt x="776" y="606"/>
                  <a:pt x="1169" y="606"/>
                </a:cubicBezTo>
                <a:lnTo>
                  <a:pt x="1169" y="0"/>
                </a:lnTo>
              </a:path>
            </a:pathLst>
          </a:custGeom>
          <a:solidFill>
            <a:srgbClr val="F8F0B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799" dirty="0"/>
          </a:p>
        </p:txBody>
      </p:sp>
      <p:sp>
        <p:nvSpPr>
          <p:cNvPr id="43" name="Freeform 64">
            <a:extLst>
              <a:ext uri="{FF2B5EF4-FFF2-40B4-BE49-F238E27FC236}">
                <a16:creationId xmlns:a16="http://schemas.microsoft.com/office/drawing/2014/main" id="{CBA5A5FC-63FC-EC4D-9C47-B62BD457B168}"/>
              </a:ext>
            </a:extLst>
          </p:cNvPr>
          <p:cNvSpPr>
            <a:spLocks noChangeArrowheads="1"/>
          </p:cNvSpPr>
          <p:nvPr/>
        </p:nvSpPr>
        <p:spPr bwMode="auto">
          <a:xfrm>
            <a:off x="15510138" y="7195094"/>
            <a:ext cx="2705698" cy="3383974"/>
          </a:xfrm>
          <a:custGeom>
            <a:avLst/>
            <a:gdLst>
              <a:gd name="T0" fmla="*/ 709 w 1921"/>
              <a:gd name="T1" fmla="*/ 2396 h 2397"/>
              <a:gd name="T2" fmla="*/ 709 w 1921"/>
              <a:gd name="T3" fmla="*/ 2396 h 2397"/>
              <a:gd name="T4" fmla="*/ 1196 w 1921"/>
              <a:gd name="T5" fmla="*/ 2396 h 2397"/>
              <a:gd name="T6" fmla="*/ 1273 w 1921"/>
              <a:gd name="T7" fmla="*/ 1977 h 2397"/>
              <a:gd name="T8" fmla="*/ 1718 w 1921"/>
              <a:gd name="T9" fmla="*/ 668 h 2397"/>
              <a:gd name="T10" fmla="*/ 1904 w 1921"/>
              <a:gd name="T11" fmla="*/ 280 h 2397"/>
              <a:gd name="T12" fmla="*/ 1200 w 1921"/>
              <a:gd name="T13" fmla="*/ 0 h 2397"/>
              <a:gd name="T14" fmla="*/ 957 w 1921"/>
              <a:gd name="T15" fmla="*/ 6 h 2397"/>
              <a:gd name="T16" fmla="*/ 719 w 1921"/>
              <a:gd name="T17" fmla="*/ 0 h 2397"/>
              <a:gd name="T18" fmla="*/ 16 w 1921"/>
              <a:gd name="T19" fmla="*/ 280 h 2397"/>
              <a:gd name="T20" fmla="*/ 155 w 1921"/>
              <a:gd name="T21" fmla="*/ 627 h 2397"/>
              <a:gd name="T22" fmla="*/ 632 w 1921"/>
              <a:gd name="T23" fmla="*/ 1956 h 2397"/>
              <a:gd name="T24" fmla="*/ 709 w 1921"/>
              <a:gd name="T25" fmla="*/ 2396 h 2397"/>
              <a:gd name="T26" fmla="*/ 93 w 1921"/>
              <a:gd name="T27" fmla="*/ 300 h 2397"/>
              <a:gd name="T28" fmla="*/ 93 w 1921"/>
              <a:gd name="T29" fmla="*/ 300 h 2397"/>
              <a:gd name="T30" fmla="*/ 719 w 1921"/>
              <a:gd name="T31" fmla="*/ 88 h 2397"/>
              <a:gd name="T32" fmla="*/ 957 w 1921"/>
              <a:gd name="T33" fmla="*/ 88 h 2397"/>
              <a:gd name="T34" fmla="*/ 1196 w 1921"/>
              <a:gd name="T35" fmla="*/ 88 h 2397"/>
              <a:gd name="T36" fmla="*/ 1821 w 1921"/>
              <a:gd name="T37" fmla="*/ 300 h 2397"/>
              <a:gd name="T38" fmla="*/ 1666 w 1921"/>
              <a:gd name="T39" fmla="*/ 621 h 2397"/>
              <a:gd name="T40" fmla="*/ 1231 w 1921"/>
              <a:gd name="T41" fmla="*/ 1838 h 2397"/>
              <a:gd name="T42" fmla="*/ 1206 w 1921"/>
              <a:gd name="T43" fmla="*/ 1397 h 2397"/>
              <a:gd name="T44" fmla="*/ 947 w 1921"/>
              <a:gd name="T45" fmla="*/ 590 h 2397"/>
              <a:gd name="T46" fmla="*/ 694 w 1921"/>
              <a:gd name="T47" fmla="*/ 1382 h 2397"/>
              <a:gd name="T48" fmla="*/ 673 w 1921"/>
              <a:gd name="T49" fmla="*/ 1842 h 2397"/>
              <a:gd name="T50" fmla="*/ 207 w 1921"/>
              <a:gd name="T51" fmla="*/ 580 h 2397"/>
              <a:gd name="T52" fmla="*/ 93 w 1921"/>
              <a:gd name="T53" fmla="*/ 300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1" h="2397">
                <a:moveTo>
                  <a:pt x="709" y="2396"/>
                </a:moveTo>
                <a:lnTo>
                  <a:pt x="709" y="2396"/>
                </a:lnTo>
                <a:cubicBezTo>
                  <a:pt x="1196" y="2396"/>
                  <a:pt x="1196" y="2396"/>
                  <a:pt x="1196" y="2396"/>
                </a:cubicBezTo>
                <a:cubicBezTo>
                  <a:pt x="1273" y="1977"/>
                  <a:pt x="1273" y="1977"/>
                  <a:pt x="1273" y="1977"/>
                </a:cubicBezTo>
                <a:cubicBezTo>
                  <a:pt x="1314" y="1672"/>
                  <a:pt x="1418" y="962"/>
                  <a:pt x="1718" y="668"/>
                </a:cubicBezTo>
                <a:cubicBezTo>
                  <a:pt x="1858" y="529"/>
                  <a:pt x="1920" y="404"/>
                  <a:pt x="1904" y="280"/>
                </a:cubicBezTo>
                <a:cubicBezTo>
                  <a:pt x="1868" y="21"/>
                  <a:pt x="1547" y="0"/>
                  <a:pt x="1200" y="0"/>
                </a:cubicBezTo>
                <a:cubicBezTo>
                  <a:pt x="957" y="6"/>
                  <a:pt x="957" y="6"/>
                  <a:pt x="957" y="6"/>
                </a:cubicBezTo>
                <a:cubicBezTo>
                  <a:pt x="719" y="0"/>
                  <a:pt x="719" y="0"/>
                  <a:pt x="719" y="0"/>
                </a:cubicBezTo>
                <a:cubicBezTo>
                  <a:pt x="367" y="0"/>
                  <a:pt x="52" y="21"/>
                  <a:pt x="16" y="280"/>
                </a:cubicBezTo>
                <a:cubicBezTo>
                  <a:pt x="0" y="399"/>
                  <a:pt x="47" y="523"/>
                  <a:pt x="155" y="627"/>
                </a:cubicBezTo>
                <a:cubicBezTo>
                  <a:pt x="461" y="932"/>
                  <a:pt x="580" y="1641"/>
                  <a:pt x="632" y="1956"/>
                </a:cubicBezTo>
                <a:lnTo>
                  <a:pt x="709" y="2396"/>
                </a:lnTo>
                <a:close/>
                <a:moveTo>
                  <a:pt x="93" y="300"/>
                </a:moveTo>
                <a:lnTo>
                  <a:pt x="93" y="300"/>
                </a:lnTo>
                <a:cubicBezTo>
                  <a:pt x="124" y="125"/>
                  <a:pt x="336" y="88"/>
                  <a:pt x="719" y="88"/>
                </a:cubicBezTo>
                <a:cubicBezTo>
                  <a:pt x="957" y="88"/>
                  <a:pt x="957" y="88"/>
                  <a:pt x="957" y="88"/>
                </a:cubicBezTo>
                <a:cubicBezTo>
                  <a:pt x="1196" y="88"/>
                  <a:pt x="1196" y="88"/>
                  <a:pt x="1196" y="88"/>
                </a:cubicBezTo>
                <a:cubicBezTo>
                  <a:pt x="1583" y="88"/>
                  <a:pt x="1795" y="125"/>
                  <a:pt x="1821" y="300"/>
                </a:cubicBezTo>
                <a:cubicBezTo>
                  <a:pt x="1837" y="399"/>
                  <a:pt x="1785" y="502"/>
                  <a:pt x="1666" y="621"/>
                </a:cubicBezTo>
                <a:cubicBezTo>
                  <a:pt x="1392" y="895"/>
                  <a:pt x="1283" y="1486"/>
                  <a:pt x="1231" y="1838"/>
                </a:cubicBezTo>
                <a:cubicBezTo>
                  <a:pt x="1216" y="1744"/>
                  <a:pt x="1196" y="1599"/>
                  <a:pt x="1206" y="1397"/>
                </a:cubicBezTo>
                <a:cubicBezTo>
                  <a:pt x="1242" y="694"/>
                  <a:pt x="1087" y="590"/>
                  <a:pt x="947" y="590"/>
                </a:cubicBezTo>
                <a:cubicBezTo>
                  <a:pt x="797" y="590"/>
                  <a:pt x="663" y="699"/>
                  <a:pt x="694" y="1382"/>
                </a:cubicBezTo>
                <a:cubicBezTo>
                  <a:pt x="704" y="1599"/>
                  <a:pt x="688" y="1749"/>
                  <a:pt x="673" y="1842"/>
                </a:cubicBezTo>
                <a:cubicBezTo>
                  <a:pt x="616" y="1480"/>
                  <a:pt x="497" y="875"/>
                  <a:pt x="207" y="580"/>
                </a:cubicBezTo>
                <a:cubicBezTo>
                  <a:pt x="119" y="492"/>
                  <a:pt x="78" y="399"/>
                  <a:pt x="93" y="300"/>
                </a:cubicBezTo>
                <a:close/>
              </a:path>
            </a:pathLst>
          </a:custGeom>
          <a:solidFill>
            <a:srgbClr val="F78D1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799" dirty="0"/>
          </a:p>
        </p:txBody>
      </p:sp>
      <p:sp>
        <p:nvSpPr>
          <p:cNvPr id="44" name="Freeform 65">
            <a:extLst>
              <a:ext uri="{FF2B5EF4-FFF2-40B4-BE49-F238E27FC236}">
                <a16:creationId xmlns:a16="http://schemas.microsoft.com/office/drawing/2014/main" id="{C27E44BC-DDC0-BC41-917A-DB2C699D261B}"/>
              </a:ext>
            </a:extLst>
          </p:cNvPr>
          <p:cNvSpPr>
            <a:spLocks noChangeArrowheads="1"/>
          </p:cNvSpPr>
          <p:nvPr/>
        </p:nvSpPr>
        <p:spPr bwMode="auto">
          <a:xfrm>
            <a:off x="14645936" y="5184088"/>
            <a:ext cx="4426037" cy="5394980"/>
          </a:xfrm>
          <a:custGeom>
            <a:avLst/>
            <a:gdLst>
              <a:gd name="T0" fmla="*/ 1568 w 3142"/>
              <a:gd name="T1" fmla="*/ 0 h 3829"/>
              <a:gd name="T2" fmla="*/ 1568 w 3142"/>
              <a:gd name="T3" fmla="*/ 0 h 3829"/>
              <a:gd name="T4" fmla="*/ 192 w 3142"/>
              <a:gd name="T5" fmla="*/ 1748 h 3829"/>
              <a:gd name="T6" fmla="*/ 560 w 3142"/>
              <a:gd name="T7" fmla="*/ 2437 h 3829"/>
              <a:gd name="T8" fmla="*/ 1191 w 3142"/>
              <a:gd name="T9" fmla="*/ 3818 h 3829"/>
              <a:gd name="T10" fmla="*/ 1951 w 3142"/>
              <a:gd name="T11" fmla="*/ 3828 h 3829"/>
              <a:gd name="T12" fmla="*/ 2531 w 3142"/>
              <a:gd name="T13" fmla="*/ 2488 h 3829"/>
              <a:gd name="T14" fmla="*/ 2950 w 3142"/>
              <a:gd name="T15" fmla="*/ 1748 h 3829"/>
              <a:gd name="T16" fmla="*/ 1568 w 3142"/>
              <a:gd name="T17" fmla="*/ 0 h 3829"/>
              <a:gd name="T18" fmla="*/ 2877 w 3142"/>
              <a:gd name="T19" fmla="*/ 1733 h 3829"/>
              <a:gd name="T20" fmla="*/ 2877 w 3142"/>
              <a:gd name="T21" fmla="*/ 1733 h 3829"/>
              <a:gd name="T22" fmla="*/ 2479 w 3142"/>
              <a:gd name="T23" fmla="*/ 2437 h 3829"/>
              <a:gd name="T24" fmla="*/ 1894 w 3142"/>
              <a:gd name="T25" fmla="*/ 3771 h 3829"/>
              <a:gd name="T26" fmla="*/ 1243 w 3142"/>
              <a:gd name="T27" fmla="*/ 3766 h 3829"/>
              <a:gd name="T28" fmla="*/ 611 w 3142"/>
              <a:gd name="T29" fmla="*/ 2389 h 3829"/>
              <a:gd name="T30" fmla="*/ 259 w 3142"/>
              <a:gd name="T31" fmla="*/ 1733 h 3829"/>
              <a:gd name="T32" fmla="*/ 529 w 3142"/>
              <a:gd name="T33" fmla="*/ 558 h 3829"/>
              <a:gd name="T34" fmla="*/ 1568 w 3142"/>
              <a:gd name="T35" fmla="*/ 72 h 3829"/>
              <a:gd name="T36" fmla="*/ 2608 w 3142"/>
              <a:gd name="T37" fmla="*/ 558 h 3829"/>
              <a:gd name="T38" fmla="*/ 2877 w 3142"/>
              <a:gd name="T39" fmla="*/ 1733 h 3829"/>
              <a:gd name="T40" fmla="*/ 1568 w 3142"/>
              <a:gd name="T41" fmla="*/ 0 h 3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42" h="3829">
                <a:moveTo>
                  <a:pt x="1568" y="0"/>
                </a:moveTo>
                <a:lnTo>
                  <a:pt x="1568" y="0"/>
                </a:lnTo>
                <a:cubicBezTo>
                  <a:pt x="596" y="0"/>
                  <a:pt x="0" y="890"/>
                  <a:pt x="192" y="1748"/>
                </a:cubicBezTo>
                <a:cubicBezTo>
                  <a:pt x="249" y="2023"/>
                  <a:pt x="389" y="2256"/>
                  <a:pt x="560" y="2437"/>
                </a:cubicBezTo>
                <a:cubicBezTo>
                  <a:pt x="1082" y="2980"/>
                  <a:pt x="1191" y="3818"/>
                  <a:pt x="1191" y="3818"/>
                </a:cubicBezTo>
                <a:cubicBezTo>
                  <a:pt x="1951" y="3828"/>
                  <a:pt x="1951" y="3828"/>
                  <a:pt x="1951" y="3828"/>
                </a:cubicBezTo>
                <a:cubicBezTo>
                  <a:pt x="1951" y="3828"/>
                  <a:pt x="1982" y="3057"/>
                  <a:pt x="2531" y="2488"/>
                </a:cubicBezTo>
                <a:cubicBezTo>
                  <a:pt x="2717" y="2291"/>
                  <a:pt x="2883" y="2048"/>
                  <a:pt x="2950" y="1748"/>
                </a:cubicBezTo>
                <a:cubicBezTo>
                  <a:pt x="3141" y="890"/>
                  <a:pt x="2546" y="0"/>
                  <a:pt x="1568" y="0"/>
                </a:cubicBezTo>
                <a:lnTo>
                  <a:pt x="2877" y="1733"/>
                </a:lnTo>
                <a:lnTo>
                  <a:pt x="2877" y="1733"/>
                </a:lnTo>
                <a:cubicBezTo>
                  <a:pt x="2825" y="1987"/>
                  <a:pt x="2691" y="2214"/>
                  <a:pt x="2479" y="2437"/>
                </a:cubicBezTo>
                <a:cubicBezTo>
                  <a:pt x="2003" y="2928"/>
                  <a:pt x="1884" y="3590"/>
                  <a:pt x="1894" y="3771"/>
                </a:cubicBezTo>
                <a:cubicBezTo>
                  <a:pt x="1243" y="3766"/>
                  <a:pt x="1243" y="3766"/>
                  <a:pt x="1243" y="3766"/>
                </a:cubicBezTo>
                <a:cubicBezTo>
                  <a:pt x="1237" y="3585"/>
                  <a:pt x="1066" y="2861"/>
                  <a:pt x="611" y="2389"/>
                </a:cubicBezTo>
                <a:cubicBezTo>
                  <a:pt x="435" y="2204"/>
                  <a:pt x="316" y="1981"/>
                  <a:pt x="259" y="1733"/>
                </a:cubicBezTo>
                <a:cubicBezTo>
                  <a:pt x="171" y="1319"/>
                  <a:pt x="269" y="884"/>
                  <a:pt x="529" y="558"/>
                </a:cubicBezTo>
                <a:cubicBezTo>
                  <a:pt x="782" y="248"/>
                  <a:pt x="1149" y="72"/>
                  <a:pt x="1568" y="72"/>
                </a:cubicBezTo>
                <a:cubicBezTo>
                  <a:pt x="1988" y="72"/>
                  <a:pt x="2360" y="248"/>
                  <a:pt x="2608" y="558"/>
                </a:cubicBezTo>
                <a:cubicBezTo>
                  <a:pt x="2867" y="884"/>
                  <a:pt x="2970" y="1319"/>
                  <a:pt x="2877" y="1733"/>
                </a:cubicBezTo>
                <a:lnTo>
                  <a:pt x="1568" y="0"/>
                </a:lnTo>
              </a:path>
            </a:pathLst>
          </a:custGeom>
          <a:solidFill>
            <a:srgbClr val="F0F0F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799" dirty="0"/>
          </a:p>
        </p:txBody>
      </p:sp>
      <p:sp>
        <p:nvSpPr>
          <p:cNvPr id="45" name="Freeform 66">
            <a:extLst>
              <a:ext uri="{FF2B5EF4-FFF2-40B4-BE49-F238E27FC236}">
                <a16:creationId xmlns:a16="http://schemas.microsoft.com/office/drawing/2014/main" id="{9740ED62-B898-6844-9C4B-327955BFFD52}"/>
              </a:ext>
            </a:extLst>
          </p:cNvPr>
          <p:cNvSpPr>
            <a:spLocks noChangeArrowheads="1"/>
          </p:cNvSpPr>
          <p:nvPr/>
        </p:nvSpPr>
        <p:spPr bwMode="auto">
          <a:xfrm>
            <a:off x="16269348" y="10474079"/>
            <a:ext cx="1163046" cy="961078"/>
          </a:xfrm>
          <a:custGeom>
            <a:avLst/>
            <a:gdLst>
              <a:gd name="T0" fmla="*/ 823 w 824"/>
              <a:gd name="T1" fmla="*/ 249 h 684"/>
              <a:gd name="T2" fmla="*/ 823 w 824"/>
              <a:gd name="T3" fmla="*/ 249 h 684"/>
              <a:gd name="T4" fmla="*/ 792 w 824"/>
              <a:gd name="T5" fmla="*/ 171 h 684"/>
              <a:gd name="T6" fmla="*/ 823 w 824"/>
              <a:gd name="T7" fmla="*/ 104 h 684"/>
              <a:gd name="T8" fmla="*/ 725 w 824"/>
              <a:gd name="T9" fmla="*/ 0 h 684"/>
              <a:gd name="T10" fmla="*/ 104 w 824"/>
              <a:gd name="T11" fmla="*/ 0 h 684"/>
              <a:gd name="T12" fmla="*/ 0 w 824"/>
              <a:gd name="T13" fmla="*/ 104 h 684"/>
              <a:gd name="T14" fmla="*/ 31 w 824"/>
              <a:gd name="T15" fmla="*/ 171 h 684"/>
              <a:gd name="T16" fmla="*/ 0 w 824"/>
              <a:gd name="T17" fmla="*/ 249 h 684"/>
              <a:gd name="T18" fmla="*/ 31 w 824"/>
              <a:gd name="T19" fmla="*/ 321 h 684"/>
              <a:gd name="T20" fmla="*/ 0 w 824"/>
              <a:gd name="T21" fmla="*/ 394 h 684"/>
              <a:gd name="T22" fmla="*/ 104 w 824"/>
              <a:gd name="T23" fmla="*/ 492 h 684"/>
              <a:gd name="T24" fmla="*/ 120 w 824"/>
              <a:gd name="T25" fmla="*/ 492 h 684"/>
              <a:gd name="T26" fmla="*/ 414 w 824"/>
              <a:gd name="T27" fmla="*/ 683 h 684"/>
              <a:gd name="T28" fmla="*/ 704 w 824"/>
              <a:gd name="T29" fmla="*/ 492 h 684"/>
              <a:gd name="T30" fmla="*/ 725 w 824"/>
              <a:gd name="T31" fmla="*/ 492 h 684"/>
              <a:gd name="T32" fmla="*/ 823 w 824"/>
              <a:gd name="T33" fmla="*/ 394 h 684"/>
              <a:gd name="T34" fmla="*/ 792 w 824"/>
              <a:gd name="T35" fmla="*/ 321 h 684"/>
              <a:gd name="T36" fmla="*/ 823 w 824"/>
              <a:gd name="T37" fmla="*/ 249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4" h="684">
                <a:moveTo>
                  <a:pt x="823" y="249"/>
                </a:moveTo>
                <a:lnTo>
                  <a:pt x="823" y="249"/>
                </a:lnTo>
                <a:cubicBezTo>
                  <a:pt x="823" y="218"/>
                  <a:pt x="813" y="192"/>
                  <a:pt x="792" y="171"/>
                </a:cubicBezTo>
                <a:cubicBezTo>
                  <a:pt x="813" y="156"/>
                  <a:pt x="823" y="129"/>
                  <a:pt x="823" y="104"/>
                </a:cubicBezTo>
                <a:cubicBezTo>
                  <a:pt x="823" y="47"/>
                  <a:pt x="782" y="0"/>
                  <a:pt x="725" y="0"/>
                </a:cubicBezTo>
                <a:cubicBezTo>
                  <a:pt x="104" y="0"/>
                  <a:pt x="104" y="0"/>
                  <a:pt x="104" y="0"/>
                </a:cubicBezTo>
                <a:cubicBezTo>
                  <a:pt x="47" y="0"/>
                  <a:pt x="0" y="47"/>
                  <a:pt x="0" y="104"/>
                </a:cubicBezTo>
                <a:cubicBezTo>
                  <a:pt x="0" y="129"/>
                  <a:pt x="10" y="156"/>
                  <a:pt x="31" y="171"/>
                </a:cubicBezTo>
                <a:cubicBezTo>
                  <a:pt x="10" y="192"/>
                  <a:pt x="0" y="218"/>
                  <a:pt x="0" y="249"/>
                </a:cubicBezTo>
                <a:cubicBezTo>
                  <a:pt x="0" y="275"/>
                  <a:pt x="10" y="300"/>
                  <a:pt x="31" y="321"/>
                </a:cubicBezTo>
                <a:cubicBezTo>
                  <a:pt x="10" y="337"/>
                  <a:pt x="0" y="363"/>
                  <a:pt x="0" y="394"/>
                </a:cubicBezTo>
                <a:cubicBezTo>
                  <a:pt x="0" y="446"/>
                  <a:pt x="47" y="492"/>
                  <a:pt x="104" y="492"/>
                </a:cubicBezTo>
                <a:cubicBezTo>
                  <a:pt x="120" y="492"/>
                  <a:pt x="120" y="492"/>
                  <a:pt x="120" y="492"/>
                </a:cubicBezTo>
                <a:cubicBezTo>
                  <a:pt x="171" y="606"/>
                  <a:pt x="280" y="683"/>
                  <a:pt x="414" y="683"/>
                </a:cubicBezTo>
                <a:cubicBezTo>
                  <a:pt x="544" y="683"/>
                  <a:pt x="653" y="606"/>
                  <a:pt x="704" y="492"/>
                </a:cubicBezTo>
                <a:cubicBezTo>
                  <a:pt x="725" y="492"/>
                  <a:pt x="725" y="492"/>
                  <a:pt x="725" y="492"/>
                </a:cubicBezTo>
                <a:cubicBezTo>
                  <a:pt x="782" y="492"/>
                  <a:pt x="823" y="446"/>
                  <a:pt x="823" y="394"/>
                </a:cubicBezTo>
                <a:cubicBezTo>
                  <a:pt x="823" y="363"/>
                  <a:pt x="813" y="337"/>
                  <a:pt x="792" y="321"/>
                </a:cubicBezTo>
                <a:cubicBezTo>
                  <a:pt x="813" y="300"/>
                  <a:pt x="823" y="275"/>
                  <a:pt x="823" y="249"/>
                </a:cubicBezTo>
              </a:path>
            </a:pathLst>
          </a:custGeom>
          <a:solidFill>
            <a:schemeClr val="bg2"/>
          </a:solidFill>
          <a:ln>
            <a:noFill/>
          </a:ln>
          <a:effectLst>
            <a:outerShdw blurRad="50800" dist="50800" dir="5400000" algn="ctr" rotWithShape="0">
              <a:schemeClr val="bg2"/>
            </a:outerShdw>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799" dirty="0"/>
          </a:p>
        </p:txBody>
      </p:sp>
      <p:sp>
        <p:nvSpPr>
          <p:cNvPr id="46" name="Freeform 67">
            <a:extLst>
              <a:ext uri="{FF2B5EF4-FFF2-40B4-BE49-F238E27FC236}">
                <a16:creationId xmlns:a16="http://schemas.microsoft.com/office/drawing/2014/main" id="{FC26A924-C1F1-0A49-AA7C-1BBE9C3B46D1}"/>
              </a:ext>
            </a:extLst>
          </p:cNvPr>
          <p:cNvSpPr>
            <a:spLocks noChangeArrowheads="1"/>
          </p:cNvSpPr>
          <p:nvPr/>
        </p:nvSpPr>
        <p:spPr bwMode="auto">
          <a:xfrm>
            <a:off x="16350117" y="10498304"/>
            <a:ext cx="1001514" cy="226135"/>
          </a:xfrm>
          <a:custGeom>
            <a:avLst/>
            <a:gdLst>
              <a:gd name="T0" fmla="*/ 709 w 715"/>
              <a:gd name="T1" fmla="*/ 37 h 157"/>
              <a:gd name="T2" fmla="*/ 709 w 715"/>
              <a:gd name="T3" fmla="*/ 37 h 157"/>
              <a:gd name="T4" fmla="*/ 678 w 715"/>
              <a:gd name="T5" fmla="*/ 73 h 157"/>
              <a:gd name="T6" fmla="*/ 41 w 715"/>
              <a:gd name="T7" fmla="*/ 156 h 157"/>
              <a:gd name="T8" fmla="*/ 5 w 715"/>
              <a:gd name="T9" fmla="*/ 125 h 157"/>
              <a:gd name="T10" fmla="*/ 37 w 715"/>
              <a:gd name="T11" fmla="*/ 83 h 157"/>
              <a:gd name="T12" fmla="*/ 673 w 715"/>
              <a:gd name="T13" fmla="*/ 6 h 157"/>
              <a:gd name="T14" fmla="*/ 709 w 715"/>
              <a:gd name="T15" fmla="*/ 3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157">
                <a:moveTo>
                  <a:pt x="709" y="37"/>
                </a:moveTo>
                <a:lnTo>
                  <a:pt x="709" y="37"/>
                </a:lnTo>
                <a:cubicBezTo>
                  <a:pt x="714" y="52"/>
                  <a:pt x="699" y="73"/>
                  <a:pt x="678" y="73"/>
                </a:cubicBezTo>
                <a:cubicBezTo>
                  <a:pt x="41" y="156"/>
                  <a:pt x="41" y="156"/>
                  <a:pt x="41" y="156"/>
                </a:cubicBezTo>
                <a:cubicBezTo>
                  <a:pt x="26" y="156"/>
                  <a:pt x="5" y="145"/>
                  <a:pt x="5" y="125"/>
                </a:cubicBezTo>
                <a:cubicBezTo>
                  <a:pt x="0" y="104"/>
                  <a:pt x="16" y="88"/>
                  <a:pt x="37" y="83"/>
                </a:cubicBezTo>
                <a:cubicBezTo>
                  <a:pt x="673" y="6"/>
                  <a:pt x="673" y="6"/>
                  <a:pt x="673" y="6"/>
                </a:cubicBezTo>
                <a:cubicBezTo>
                  <a:pt x="688" y="0"/>
                  <a:pt x="709" y="16"/>
                  <a:pt x="709" y="37"/>
                </a:cubicBezTo>
              </a:path>
            </a:pathLst>
          </a:custGeom>
          <a:solidFill>
            <a:srgbClr val="58717D"/>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799" dirty="0"/>
          </a:p>
        </p:txBody>
      </p:sp>
      <p:sp>
        <p:nvSpPr>
          <p:cNvPr id="47" name="Freeform 68">
            <a:extLst>
              <a:ext uri="{FF2B5EF4-FFF2-40B4-BE49-F238E27FC236}">
                <a16:creationId xmlns:a16="http://schemas.microsoft.com/office/drawing/2014/main" id="{D1975BC2-1BC2-634B-951C-D1B1B2367CA3}"/>
              </a:ext>
            </a:extLst>
          </p:cNvPr>
          <p:cNvSpPr>
            <a:spLocks noChangeArrowheads="1"/>
          </p:cNvSpPr>
          <p:nvPr/>
        </p:nvSpPr>
        <p:spPr bwMode="auto">
          <a:xfrm>
            <a:off x="16350117" y="10708289"/>
            <a:ext cx="1001514" cy="218063"/>
          </a:xfrm>
          <a:custGeom>
            <a:avLst/>
            <a:gdLst>
              <a:gd name="T0" fmla="*/ 709 w 715"/>
              <a:gd name="T1" fmla="*/ 32 h 156"/>
              <a:gd name="T2" fmla="*/ 709 w 715"/>
              <a:gd name="T3" fmla="*/ 32 h 156"/>
              <a:gd name="T4" fmla="*/ 678 w 715"/>
              <a:gd name="T5" fmla="*/ 73 h 156"/>
              <a:gd name="T6" fmla="*/ 41 w 715"/>
              <a:gd name="T7" fmla="*/ 155 h 156"/>
              <a:gd name="T8" fmla="*/ 5 w 715"/>
              <a:gd name="T9" fmla="*/ 124 h 156"/>
              <a:gd name="T10" fmla="*/ 37 w 715"/>
              <a:gd name="T11" fmla="*/ 88 h 156"/>
              <a:gd name="T12" fmla="*/ 673 w 715"/>
              <a:gd name="T13" fmla="*/ 0 h 156"/>
              <a:gd name="T14" fmla="*/ 709 w 715"/>
              <a:gd name="T15" fmla="*/ 3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156">
                <a:moveTo>
                  <a:pt x="709" y="32"/>
                </a:moveTo>
                <a:lnTo>
                  <a:pt x="709" y="32"/>
                </a:lnTo>
                <a:cubicBezTo>
                  <a:pt x="714" y="52"/>
                  <a:pt x="699" y="73"/>
                  <a:pt x="678" y="73"/>
                </a:cubicBezTo>
                <a:cubicBezTo>
                  <a:pt x="41" y="155"/>
                  <a:pt x="41" y="155"/>
                  <a:pt x="41" y="155"/>
                </a:cubicBezTo>
                <a:cubicBezTo>
                  <a:pt x="26" y="155"/>
                  <a:pt x="5" y="145"/>
                  <a:pt x="5" y="124"/>
                </a:cubicBezTo>
                <a:cubicBezTo>
                  <a:pt x="0" y="109"/>
                  <a:pt x="16" y="88"/>
                  <a:pt x="37" y="88"/>
                </a:cubicBezTo>
                <a:cubicBezTo>
                  <a:pt x="673" y="0"/>
                  <a:pt x="673" y="0"/>
                  <a:pt x="673" y="0"/>
                </a:cubicBezTo>
                <a:cubicBezTo>
                  <a:pt x="688" y="0"/>
                  <a:pt x="709" y="15"/>
                  <a:pt x="709" y="32"/>
                </a:cubicBezTo>
              </a:path>
            </a:pathLst>
          </a:custGeom>
          <a:solidFill>
            <a:srgbClr val="58717D"/>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799" dirty="0"/>
          </a:p>
        </p:txBody>
      </p:sp>
      <p:sp>
        <p:nvSpPr>
          <p:cNvPr id="48" name="Freeform 69">
            <a:extLst>
              <a:ext uri="{FF2B5EF4-FFF2-40B4-BE49-F238E27FC236}">
                <a16:creationId xmlns:a16="http://schemas.microsoft.com/office/drawing/2014/main" id="{5C2A62B7-277D-BC49-8224-70659E968097}"/>
              </a:ext>
            </a:extLst>
          </p:cNvPr>
          <p:cNvSpPr>
            <a:spLocks noChangeArrowheads="1"/>
          </p:cNvSpPr>
          <p:nvPr/>
        </p:nvSpPr>
        <p:spPr bwMode="auto">
          <a:xfrm>
            <a:off x="16350117" y="10902119"/>
            <a:ext cx="1001514" cy="218063"/>
          </a:xfrm>
          <a:custGeom>
            <a:avLst/>
            <a:gdLst>
              <a:gd name="T0" fmla="*/ 709 w 715"/>
              <a:gd name="T1" fmla="*/ 36 h 156"/>
              <a:gd name="T2" fmla="*/ 709 w 715"/>
              <a:gd name="T3" fmla="*/ 36 h 156"/>
              <a:gd name="T4" fmla="*/ 678 w 715"/>
              <a:gd name="T5" fmla="*/ 72 h 156"/>
              <a:gd name="T6" fmla="*/ 41 w 715"/>
              <a:gd name="T7" fmla="*/ 155 h 156"/>
              <a:gd name="T8" fmla="*/ 5 w 715"/>
              <a:gd name="T9" fmla="*/ 124 h 156"/>
              <a:gd name="T10" fmla="*/ 37 w 715"/>
              <a:gd name="T11" fmla="*/ 83 h 156"/>
              <a:gd name="T12" fmla="*/ 673 w 715"/>
              <a:gd name="T13" fmla="*/ 5 h 156"/>
              <a:gd name="T14" fmla="*/ 709 w 715"/>
              <a:gd name="T15" fmla="*/ 3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156">
                <a:moveTo>
                  <a:pt x="709" y="36"/>
                </a:moveTo>
                <a:lnTo>
                  <a:pt x="709" y="36"/>
                </a:lnTo>
                <a:cubicBezTo>
                  <a:pt x="714" y="52"/>
                  <a:pt x="699" y="72"/>
                  <a:pt x="678" y="72"/>
                </a:cubicBezTo>
                <a:cubicBezTo>
                  <a:pt x="41" y="155"/>
                  <a:pt x="41" y="155"/>
                  <a:pt x="41" y="155"/>
                </a:cubicBezTo>
                <a:cubicBezTo>
                  <a:pt x="26" y="155"/>
                  <a:pt x="5" y="145"/>
                  <a:pt x="5" y="124"/>
                </a:cubicBezTo>
                <a:cubicBezTo>
                  <a:pt x="0" y="103"/>
                  <a:pt x="16" y="88"/>
                  <a:pt x="37" y="83"/>
                </a:cubicBezTo>
                <a:cubicBezTo>
                  <a:pt x="673" y="5"/>
                  <a:pt x="673" y="5"/>
                  <a:pt x="673" y="5"/>
                </a:cubicBezTo>
                <a:cubicBezTo>
                  <a:pt x="688" y="0"/>
                  <a:pt x="709" y="16"/>
                  <a:pt x="709" y="36"/>
                </a:cubicBezTo>
              </a:path>
            </a:pathLst>
          </a:custGeom>
          <a:solidFill>
            <a:srgbClr val="58717D"/>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sz="4799" dirty="0"/>
          </a:p>
        </p:txBody>
      </p:sp>
      <p:sp>
        <p:nvSpPr>
          <p:cNvPr id="6" name="Rectangle 5">
            <a:extLst>
              <a:ext uri="{FF2B5EF4-FFF2-40B4-BE49-F238E27FC236}">
                <a16:creationId xmlns:a16="http://schemas.microsoft.com/office/drawing/2014/main" id="{17E98B47-8B90-954B-B624-F08D05B9A51B}"/>
              </a:ext>
            </a:extLst>
          </p:cNvPr>
          <p:cNvSpPr/>
          <p:nvPr/>
        </p:nvSpPr>
        <p:spPr>
          <a:xfrm>
            <a:off x="16269348" y="717559"/>
            <a:ext cx="13410319" cy="12588061"/>
          </a:xfrm>
          <a:prstGeom prst="rect">
            <a:avLst/>
          </a:prstGeom>
        </p:spPr>
        <p:txBody>
          <a:bodyPr wrap="square">
            <a:spAutoFit/>
          </a:bodyPr>
          <a:lstStyle/>
          <a:p>
            <a:r>
              <a:rPr lang="en-US" sz="5400" b="1" dirty="0">
                <a:solidFill>
                  <a:schemeClr val="bg1"/>
                </a:solidFill>
                <a:latin typeface="Raleway Black" panose="020B0A03030101060003" pitchFamily="34" charset="0"/>
              </a:rPr>
              <a:t>Contact Details:</a:t>
            </a:r>
          </a:p>
          <a:p>
            <a:r>
              <a:rPr lang="en-US" sz="3200" dirty="0">
                <a:solidFill>
                  <a:schemeClr val="bg1"/>
                </a:solidFill>
                <a:latin typeface="Raleway" panose="020B0503030101060003" pitchFamily="34" charset="0"/>
              </a:rPr>
              <a:t>Aaron Barber</a:t>
            </a:r>
          </a:p>
          <a:p>
            <a:r>
              <a:rPr lang="en-US" sz="3200" dirty="0">
                <a:solidFill>
                  <a:schemeClr val="bg1"/>
                </a:solidFill>
                <a:latin typeface="Raleway" panose="020B0503030101060003" pitchFamily="34" charset="0"/>
              </a:rPr>
              <a:t>Cosmos Supplies</a:t>
            </a:r>
          </a:p>
          <a:p>
            <a:r>
              <a:rPr lang="en-US" sz="3200" dirty="0">
                <a:solidFill>
                  <a:schemeClr val="bg1"/>
                </a:solidFill>
                <a:latin typeface="Raleway" panose="020B0503030101060003" pitchFamily="34" charset="0"/>
              </a:rPr>
              <a:t>5-11 Mercury Quays, </a:t>
            </a:r>
          </a:p>
          <a:p>
            <a:r>
              <a:rPr lang="en-US" sz="3200" dirty="0">
                <a:solidFill>
                  <a:schemeClr val="bg1"/>
                </a:solidFill>
                <a:latin typeface="Raleway" panose="020B0503030101060003" pitchFamily="34" charset="0"/>
              </a:rPr>
              <a:t>Saltaire, Bradford, BD17 7DB</a:t>
            </a:r>
          </a:p>
          <a:p>
            <a:endParaRPr lang="en-US" sz="5400" dirty="0">
              <a:solidFill>
                <a:schemeClr val="bg1"/>
              </a:solidFill>
              <a:latin typeface="Raleway" panose="020B0503030101060003" pitchFamily="34" charset="0"/>
            </a:endParaRPr>
          </a:p>
          <a:p>
            <a:endParaRPr lang="en-US" sz="5400" dirty="0">
              <a:solidFill>
                <a:schemeClr val="bg1"/>
              </a:solidFill>
              <a:latin typeface="Raleway" panose="020B0503030101060003" pitchFamily="34" charset="0"/>
            </a:endParaRPr>
          </a:p>
          <a:p>
            <a:endParaRPr lang="en-US" sz="5400" dirty="0">
              <a:solidFill>
                <a:schemeClr val="bg1"/>
              </a:solidFill>
              <a:latin typeface="Raleway" panose="020B0503030101060003" pitchFamily="34" charset="0"/>
            </a:endParaRPr>
          </a:p>
          <a:p>
            <a:endParaRPr lang="en-US" sz="5400" dirty="0">
              <a:solidFill>
                <a:schemeClr val="bg1"/>
              </a:solidFill>
              <a:latin typeface="Raleway" panose="020B0503030101060003" pitchFamily="34" charset="0"/>
            </a:endParaRPr>
          </a:p>
          <a:p>
            <a:endParaRPr lang="en-US" sz="5400" dirty="0">
              <a:solidFill>
                <a:schemeClr val="bg1"/>
              </a:solidFill>
              <a:latin typeface="Raleway" panose="020B0503030101060003" pitchFamily="34" charset="0"/>
            </a:endParaRPr>
          </a:p>
          <a:p>
            <a:endParaRPr lang="en-US" sz="5400" dirty="0">
              <a:solidFill>
                <a:schemeClr val="bg1"/>
              </a:solidFill>
              <a:latin typeface="Raleway" panose="020B0503030101060003" pitchFamily="34" charset="0"/>
            </a:endParaRPr>
          </a:p>
          <a:p>
            <a:endParaRPr lang="en-US" sz="5400" dirty="0">
              <a:solidFill>
                <a:schemeClr val="bg1"/>
              </a:solidFill>
              <a:latin typeface="Raleway" panose="020B0503030101060003" pitchFamily="34" charset="0"/>
            </a:endParaRPr>
          </a:p>
          <a:p>
            <a:endParaRPr lang="en-US" sz="5400" dirty="0">
              <a:solidFill>
                <a:schemeClr val="bg1"/>
              </a:solidFill>
              <a:latin typeface="Raleway" panose="020B0503030101060003" pitchFamily="34" charset="0"/>
            </a:endParaRPr>
          </a:p>
          <a:p>
            <a:endParaRPr lang="en-US" sz="5400" dirty="0">
              <a:solidFill>
                <a:schemeClr val="bg1"/>
              </a:solidFill>
              <a:latin typeface="Raleway" panose="020B0503030101060003" pitchFamily="34" charset="0"/>
            </a:endParaRPr>
          </a:p>
          <a:p>
            <a:endParaRPr lang="en-US" sz="5400" dirty="0">
              <a:solidFill>
                <a:schemeClr val="bg1"/>
              </a:solidFill>
              <a:latin typeface="Raleway" panose="020B0503030101060003" pitchFamily="34" charset="0"/>
            </a:endParaRPr>
          </a:p>
          <a:p>
            <a:r>
              <a:rPr lang="en-US" sz="5400" dirty="0">
                <a:solidFill>
                  <a:schemeClr val="bg1"/>
                </a:solidFill>
                <a:latin typeface="Raleway" panose="020B0503030101060003" pitchFamily="34" charset="0"/>
              </a:rPr>
              <a:t>01274 906 023</a:t>
            </a:r>
          </a:p>
          <a:p>
            <a:r>
              <a:rPr lang="en-US" sz="3600" b="1" dirty="0">
                <a:solidFill>
                  <a:schemeClr val="bg1"/>
                </a:solidFill>
                <a:latin typeface="Raleway" panose="020B0503030101060003" pitchFamily="34" charset="0"/>
              </a:rPr>
              <a:t>Aaron@cosmossupplies.com</a:t>
            </a:r>
            <a:endParaRPr lang="en-US" sz="3600" b="1" dirty="0">
              <a:solidFill>
                <a:schemeClr val="bg1"/>
              </a:solidFill>
            </a:endParaRPr>
          </a:p>
        </p:txBody>
      </p:sp>
    </p:spTree>
    <p:extLst>
      <p:ext uri="{BB962C8B-B14F-4D97-AF65-F5344CB8AC3E}">
        <p14:creationId xmlns:p14="http://schemas.microsoft.com/office/powerpoint/2010/main" val="19269853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Dots x 5">
      <a:dk1>
        <a:srgbClr val="31373B"/>
      </a:dk1>
      <a:lt1>
        <a:sysClr val="window" lastClr="FFFFFF"/>
      </a:lt1>
      <a:dk2>
        <a:srgbClr val="444955"/>
      </a:dk2>
      <a:lt2>
        <a:srgbClr val="FFFFFF"/>
      </a:lt2>
      <a:accent1>
        <a:srgbClr val="0CB8B8"/>
      </a:accent1>
      <a:accent2>
        <a:srgbClr val="1B92D0"/>
      </a:accent2>
      <a:accent3>
        <a:srgbClr val="64456F"/>
      </a:accent3>
      <a:accent4>
        <a:srgbClr val="5A3793"/>
      </a:accent4>
      <a:accent5>
        <a:srgbClr val="EC4E75"/>
      </a:accent5>
      <a:accent6>
        <a:srgbClr val="F58B58"/>
      </a:accent6>
      <a:hlink>
        <a:srgbClr val="4D4D4D"/>
      </a:hlink>
      <a:folHlink>
        <a:srgbClr val="1C1C1C"/>
      </a:folHlink>
    </a:clrScheme>
    <a:fontScheme name="Custom 1">
      <a:majorFont>
        <a:latin typeface="Raleway SemiBold"/>
        <a:ea typeface=""/>
        <a:cs typeface=""/>
      </a:majorFont>
      <a:minorFont>
        <a:latin typeface="Raleway"/>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15111</TotalTime>
  <Words>787</Words>
  <Application>Microsoft Macintosh PowerPoint</Application>
  <PresentationFormat>Custom</PresentationFormat>
  <Paragraphs>91</Paragraphs>
  <Slides>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Calibri</vt:lpstr>
      <vt:lpstr>Lato Light</vt:lpstr>
      <vt:lpstr>Open Sans Extrabold</vt:lpstr>
      <vt:lpstr>Raleway</vt:lpstr>
      <vt:lpstr>Raleway Black</vt:lpstr>
      <vt:lpstr>Raleway ExtraBold</vt:lpstr>
      <vt:lpstr>Raleway SemiBold</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Mo'men Elshamy</dc:creator>
  <cp:lastModifiedBy>Aaron Barber</cp:lastModifiedBy>
  <cp:revision>606</cp:revision>
  <dcterms:created xsi:type="dcterms:W3CDTF">2017-02-10T23:50:22Z</dcterms:created>
  <dcterms:modified xsi:type="dcterms:W3CDTF">2020-07-29T09:11:10Z</dcterms:modified>
</cp:coreProperties>
</file>